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57421efae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92fd7c6434629"/>
  </p:sldMasterIdLst>
  <p:sldIdLst>
    <p:sldId xmlns:r="http://schemas.openxmlformats.org/officeDocument/2006/relationships" id="256" r:id="Rbaae0713b79a4560"/>
    <p:sldId xmlns:r="http://schemas.openxmlformats.org/officeDocument/2006/relationships" id="257" r:id="Rfed6cca64c6d4173"/>
    <p:sldId xmlns:r="http://schemas.openxmlformats.org/officeDocument/2006/relationships" id="258" r:id="R27f28b6263dc461a"/>
    <p:sldId xmlns:r="http://schemas.openxmlformats.org/officeDocument/2006/relationships" id="259" r:id="Re96de6a1f3664675"/>
    <p:sldId xmlns:r="http://schemas.openxmlformats.org/officeDocument/2006/relationships" id="260" r:id="R33329d3e5fc44d41"/>
    <p:sldId xmlns:r="http://schemas.openxmlformats.org/officeDocument/2006/relationships" id="261" r:id="Rf52c8bbfed8344a4"/>
    <p:sldId xmlns:r="http://schemas.openxmlformats.org/officeDocument/2006/relationships" id="262" r:id="Raa9f418d6177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92fd7c6434629" /><Relationship Type="http://schemas.openxmlformats.org/officeDocument/2006/relationships/slide" Target="/ppt/slides/slide1.xml" Id="Rbaae0713b79a4560" /><Relationship Type="http://schemas.openxmlformats.org/officeDocument/2006/relationships/slide" Target="/ppt/slides/slide2.xml" Id="Rfed6cca64c6d4173" /><Relationship Type="http://schemas.openxmlformats.org/officeDocument/2006/relationships/slide" Target="/ppt/slides/slide3.xml" Id="R27f28b6263dc461a" /><Relationship Type="http://schemas.openxmlformats.org/officeDocument/2006/relationships/slide" Target="/ppt/slides/slide4.xml" Id="Re96de6a1f3664675" /><Relationship Type="http://schemas.openxmlformats.org/officeDocument/2006/relationships/slide" Target="/ppt/slides/slide5.xml" Id="R33329d3e5fc44d41" /><Relationship Type="http://schemas.openxmlformats.org/officeDocument/2006/relationships/slide" Target="/ppt/slides/slide6.xml" Id="Rf52c8bbfed8344a4" /><Relationship Type="http://schemas.openxmlformats.org/officeDocument/2006/relationships/slide" Target="/ppt/slides/slide7.xml" Id="Raa9f418d6177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ebe8224f7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3e3d4439426c" /><Relationship Type="http://schemas.openxmlformats.org/officeDocument/2006/relationships/theme" Target="/ppt/slideMasters/theme/theme1.xml" Id="R9a79b260ea56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93e3d4439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afaa77caa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ffadd8fdc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4815a103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40bb7b0b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f983d259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791f4718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3ea509832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REGIO360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REGIO360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REGIO360 UTVIKLING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REGIO360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REGIO360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REGIO360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6 955 357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REGIO360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ØYSTEIN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REGIO360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Mjølnerveien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REGIO360 UTVIKLING AS</a:t>
            </a:r>
          </a:p>
        </p:txBody>
      </p:sp>
    </p:spTree>
  </p:cSld>
  <p:clrMapOvr>
    <a:masterClrMapping xmlns:a="http://schemas.openxmlformats.org/drawingml/2006/main"/>
  </p:clrMapOvr>
</p:sld>
</file>