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c7179c729f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cadfa086ab4c2a"/>
  </p:sldMasterIdLst>
  <p:sldIdLst>
    <p:sldId xmlns:r="http://schemas.openxmlformats.org/officeDocument/2006/relationships" id="256" r:id="Rcc4768cbb5f841ca"/>
    <p:sldId xmlns:r="http://schemas.openxmlformats.org/officeDocument/2006/relationships" id="257" r:id="Rf15ec2ceb5c5444e"/>
    <p:sldId xmlns:r="http://schemas.openxmlformats.org/officeDocument/2006/relationships" id="258" r:id="R29822b941f4845a8"/>
    <p:sldId xmlns:r="http://schemas.openxmlformats.org/officeDocument/2006/relationships" id="259" r:id="R95f33231263b42f2"/>
    <p:sldId xmlns:r="http://schemas.openxmlformats.org/officeDocument/2006/relationships" id="260" r:id="Rbc47d19f5c494ff0"/>
    <p:sldId xmlns:r="http://schemas.openxmlformats.org/officeDocument/2006/relationships" id="261" r:id="R53bf533438d649eb"/>
    <p:sldId xmlns:r="http://schemas.openxmlformats.org/officeDocument/2006/relationships" id="262" r:id="R9d4c366ccf38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adfa086ab4c2a" /><Relationship Type="http://schemas.openxmlformats.org/officeDocument/2006/relationships/slide" Target="/ppt/slides/slide1.xml" Id="Rcc4768cbb5f841ca" /><Relationship Type="http://schemas.openxmlformats.org/officeDocument/2006/relationships/slide" Target="/ppt/slides/slide2.xml" Id="Rf15ec2ceb5c5444e" /><Relationship Type="http://schemas.openxmlformats.org/officeDocument/2006/relationships/slide" Target="/ppt/slides/slide3.xml" Id="R29822b941f4845a8" /><Relationship Type="http://schemas.openxmlformats.org/officeDocument/2006/relationships/slide" Target="/ppt/slides/slide4.xml" Id="R95f33231263b42f2" /><Relationship Type="http://schemas.openxmlformats.org/officeDocument/2006/relationships/slide" Target="/ppt/slides/slide5.xml" Id="Rbc47d19f5c494ff0" /><Relationship Type="http://schemas.openxmlformats.org/officeDocument/2006/relationships/slide" Target="/ppt/slides/slide6.xml" Id="R53bf533438d649eb" /><Relationship Type="http://schemas.openxmlformats.org/officeDocument/2006/relationships/slide" Target="/ppt/slides/slide7.xml" Id="R9d4c366ccf38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c89e72241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dd066bce540d8" /><Relationship Type="http://schemas.openxmlformats.org/officeDocument/2006/relationships/theme" Target="/ppt/slideMasters/theme/theme1.xml" Id="R68a603151731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4dd066bce5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7cb7ea3f8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34f69f4bd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bae40e7154e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0a908d1f1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65e8dc39e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4abdaf9f946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6d65dd6fd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STRANDTUN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STRANDTUN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STRANDTUN EIENDOM AS ble etablert [år] og holder til i 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STRANDTUN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STRANDTUN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STRANDTUN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3 322 231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3 378 302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STRANDTUN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AUDHILD HENDEN STRANDTUN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STRANDTUN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Torsvikvegen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5337 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920 520 677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STRANDTUN EIENDOM AS</a:t>
            </a:r>
          </a:p>
        </p:txBody>
      </p:sp>
    </p:spTree>
  </p:cSld>
  <p:clrMapOvr>
    <a:masterClrMapping xmlns:a="http://schemas.openxmlformats.org/drawingml/2006/main"/>
  </p:clrMapOvr>
</p:sld>
</file>