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8c240fac2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f8d8680e64916"/>
  </p:sldMasterIdLst>
  <p:sldIdLst>
    <p:sldId xmlns:r="http://schemas.openxmlformats.org/officeDocument/2006/relationships" id="256" r:id="Rd0a1142870354646"/>
    <p:sldId xmlns:r="http://schemas.openxmlformats.org/officeDocument/2006/relationships" id="257" r:id="R478709d306474109"/>
    <p:sldId xmlns:r="http://schemas.openxmlformats.org/officeDocument/2006/relationships" id="258" r:id="R2a4dda3ffacc45cb"/>
    <p:sldId xmlns:r="http://schemas.openxmlformats.org/officeDocument/2006/relationships" id="259" r:id="R5eb84dcf1ef745e2"/>
    <p:sldId xmlns:r="http://schemas.openxmlformats.org/officeDocument/2006/relationships" id="260" r:id="Rc7ab758d25474014"/>
    <p:sldId xmlns:r="http://schemas.openxmlformats.org/officeDocument/2006/relationships" id="261" r:id="Rcde057372e2d4ee7"/>
    <p:sldId xmlns:r="http://schemas.openxmlformats.org/officeDocument/2006/relationships" id="262" r:id="R7f78347fdf94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f8d8680e64916" /><Relationship Type="http://schemas.openxmlformats.org/officeDocument/2006/relationships/slide" Target="/ppt/slides/slide1.xml" Id="Rd0a1142870354646" /><Relationship Type="http://schemas.openxmlformats.org/officeDocument/2006/relationships/slide" Target="/ppt/slides/slide2.xml" Id="R478709d306474109" /><Relationship Type="http://schemas.openxmlformats.org/officeDocument/2006/relationships/slide" Target="/ppt/slides/slide3.xml" Id="R2a4dda3ffacc45cb" /><Relationship Type="http://schemas.openxmlformats.org/officeDocument/2006/relationships/slide" Target="/ppt/slides/slide4.xml" Id="R5eb84dcf1ef745e2" /><Relationship Type="http://schemas.openxmlformats.org/officeDocument/2006/relationships/slide" Target="/ppt/slides/slide5.xml" Id="Rc7ab758d25474014" /><Relationship Type="http://schemas.openxmlformats.org/officeDocument/2006/relationships/slide" Target="/ppt/slides/slide6.xml" Id="Rcde057372e2d4ee7" /><Relationship Type="http://schemas.openxmlformats.org/officeDocument/2006/relationships/slide" Target="/ppt/slides/slide7.xml" Id="R7f78347fdf94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a94ff9609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56f33c244706" /><Relationship Type="http://schemas.openxmlformats.org/officeDocument/2006/relationships/theme" Target="/ppt/slideMasters/theme/theme1.xml" Id="Re9c4b635a109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256f33c24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8df1a9cd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91bc7da0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8cf6da3dc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fa52e4a2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afd32a8c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319f994e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b4b45bab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172 629 392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920 557 694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