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b8355e382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d5de26a5b4801"/>
  </p:sldMasterIdLst>
  <p:sldIdLst>
    <p:sldId xmlns:r="http://schemas.openxmlformats.org/officeDocument/2006/relationships" id="256" r:id="R351b7ca631214c14"/>
    <p:sldId xmlns:r="http://schemas.openxmlformats.org/officeDocument/2006/relationships" id="257" r:id="Rda69a57cf2864e5f"/>
    <p:sldId xmlns:r="http://schemas.openxmlformats.org/officeDocument/2006/relationships" id="258" r:id="R8b9463b94e914f19"/>
    <p:sldId xmlns:r="http://schemas.openxmlformats.org/officeDocument/2006/relationships" id="259" r:id="R47e5192ce6424148"/>
    <p:sldId xmlns:r="http://schemas.openxmlformats.org/officeDocument/2006/relationships" id="260" r:id="Rc498ce9daa654389"/>
    <p:sldId xmlns:r="http://schemas.openxmlformats.org/officeDocument/2006/relationships" id="261" r:id="R6b46dea3ebec409f"/>
    <p:sldId xmlns:r="http://schemas.openxmlformats.org/officeDocument/2006/relationships" id="262" r:id="Redeb3c238172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d5de26a5b4801" /><Relationship Type="http://schemas.openxmlformats.org/officeDocument/2006/relationships/slide" Target="/ppt/slides/slide1.xml" Id="R351b7ca631214c14" /><Relationship Type="http://schemas.openxmlformats.org/officeDocument/2006/relationships/slide" Target="/ppt/slides/slide2.xml" Id="Rda69a57cf2864e5f" /><Relationship Type="http://schemas.openxmlformats.org/officeDocument/2006/relationships/slide" Target="/ppt/slides/slide3.xml" Id="R8b9463b94e914f19" /><Relationship Type="http://schemas.openxmlformats.org/officeDocument/2006/relationships/slide" Target="/ppt/slides/slide4.xml" Id="R47e5192ce6424148" /><Relationship Type="http://schemas.openxmlformats.org/officeDocument/2006/relationships/slide" Target="/ppt/slides/slide5.xml" Id="Rc498ce9daa654389" /><Relationship Type="http://schemas.openxmlformats.org/officeDocument/2006/relationships/slide" Target="/ppt/slides/slide6.xml" Id="R6b46dea3ebec409f" /><Relationship Type="http://schemas.openxmlformats.org/officeDocument/2006/relationships/slide" Target="/ppt/slides/slide7.xml" Id="Redeb3c238172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d56ddaad04d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7511b175a4682" /><Relationship Type="http://schemas.openxmlformats.org/officeDocument/2006/relationships/theme" Target="/ppt/slideMasters/theme/theme1.xml" Id="R75fad9af15e049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97511b175a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fa4bccbc540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bb591c396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5b2f53f0f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a0dcdc5d6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b21e3dde343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2815e686c44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8c232b9d048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171 281 658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184 405 538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THOMAS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920 557 716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