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0ae1d73e6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c7aef90b14200"/>
  </p:sldMasterIdLst>
  <p:sldIdLst>
    <p:sldId xmlns:r="http://schemas.openxmlformats.org/officeDocument/2006/relationships" id="256" r:id="R059defb9db0a4827"/>
    <p:sldId xmlns:r="http://schemas.openxmlformats.org/officeDocument/2006/relationships" id="257" r:id="Ra59c7271986b44bd"/>
    <p:sldId xmlns:r="http://schemas.openxmlformats.org/officeDocument/2006/relationships" id="258" r:id="R87a474c9617147f3"/>
    <p:sldId xmlns:r="http://schemas.openxmlformats.org/officeDocument/2006/relationships" id="259" r:id="R1d6a4d7279a04efc"/>
    <p:sldId xmlns:r="http://schemas.openxmlformats.org/officeDocument/2006/relationships" id="260" r:id="R5d080738ed9842e5"/>
    <p:sldId xmlns:r="http://schemas.openxmlformats.org/officeDocument/2006/relationships" id="261" r:id="Rac901d1fd058403f"/>
    <p:sldId xmlns:r="http://schemas.openxmlformats.org/officeDocument/2006/relationships" id="262" r:id="R617c66cb8013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c7aef90b14200" /><Relationship Type="http://schemas.openxmlformats.org/officeDocument/2006/relationships/slide" Target="/ppt/slides/slide1.xml" Id="R059defb9db0a4827" /><Relationship Type="http://schemas.openxmlformats.org/officeDocument/2006/relationships/slide" Target="/ppt/slides/slide2.xml" Id="Ra59c7271986b44bd" /><Relationship Type="http://schemas.openxmlformats.org/officeDocument/2006/relationships/slide" Target="/ppt/slides/slide3.xml" Id="R87a474c9617147f3" /><Relationship Type="http://schemas.openxmlformats.org/officeDocument/2006/relationships/slide" Target="/ppt/slides/slide4.xml" Id="R1d6a4d7279a04efc" /><Relationship Type="http://schemas.openxmlformats.org/officeDocument/2006/relationships/slide" Target="/ppt/slides/slide5.xml" Id="R5d080738ed9842e5" /><Relationship Type="http://schemas.openxmlformats.org/officeDocument/2006/relationships/slide" Target="/ppt/slides/slide6.xml" Id="Rac901d1fd058403f" /><Relationship Type="http://schemas.openxmlformats.org/officeDocument/2006/relationships/slide" Target="/ppt/slides/slide7.xml" Id="R617c66cb8013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10a534ae6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70425eed4a69" /><Relationship Type="http://schemas.openxmlformats.org/officeDocument/2006/relationships/theme" Target="/ppt/slideMasters/theme/theme1.xml" Id="R443af3f61b46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070425eed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157b581f2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6add393d1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9df45f46b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573914406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53e623f3848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3243e9b9d45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e6d85ff164f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U9K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ble etablert [år] og holder til i Nordstrøno.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11 119 009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19 020 275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22 046 434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 MAGNY HILDA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Magny Øvrebø, Skipavika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5218 Nordstrøno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920 619 045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