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5a9e4bd75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537354320447f"/>
  </p:sldMasterIdLst>
  <p:sldIdLst>
    <p:sldId xmlns:r="http://schemas.openxmlformats.org/officeDocument/2006/relationships" id="256" r:id="Rde10248348bc44b0"/>
    <p:sldId xmlns:r="http://schemas.openxmlformats.org/officeDocument/2006/relationships" id="257" r:id="Rf38b41cc04a3482f"/>
    <p:sldId xmlns:r="http://schemas.openxmlformats.org/officeDocument/2006/relationships" id="258" r:id="R564f7ad2e88a4a3f"/>
    <p:sldId xmlns:r="http://schemas.openxmlformats.org/officeDocument/2006/relationships" id="259" r:id="R1b276bd73e2b4a34"/>
    <p:sldId xmlns:r="http://schemas.openxmlformats.org/officeDocument/2006/relationships" id="260" r:id="Re694dae8c33d4b3b"/>
    <p:sldId xmlns:r="http://schemas.openxmlformats.org/officeDocument/2006/relationships" id="261" r:id="R60745fa40cfa4609"/>
    <p:sldId xmlns:r="http://schemas.openxmlformats.org/officeDocument/2006/relationships" id="262" r:id="Rfad0ea4081c8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537354320447f" /><Relationship Type="http://schemas.openxmlformats.org/officeDocument/2006/relationships/slide" Target="/ppt/slides/slide1.xml" Id="Rde10248348bc44b0" /><Relationship Type="http://schemas.openxmlformats.org/officeDocument/2006/relationships/slide" Target="/ppt/slides/slide2.xml" Id="Rf38b41cc04a3482f" /><Relationship Type="http://schemas.openxmlformats.org/officeDocument/2006/relationships/slide" Target="/ppt/slides/slide3.xml" Id="R564f7ad2e88a4a3f" /><Relationship Type="http://schemas.openxmlformats.org/officeDocument/2006/relationships/slide" Target="/ppt/slides/slide4.xml" Id="R1b276bd73e2b4a34" /><Relationship Type="http://schemas.openxmlformats.org/officeDocument/2006/relationships/slide" Target="/ppt/slides/slide5.xml" Id="Re694dae8c33d4b3b" /><Relationship Type="http://schemas.openxmlformats.org/officeDocument/2006/relationships/slide" Target="/ppt/slides/slide6.xml" Id="R60745fa40cfa4609" /><Relationship Type="http://schemas.openxmlformats.org/officeDocument/2006/relationships/slide" Target="/ppt/slides/slide7.xml" Id="Rfad0ea4081c8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9f30cc528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4b695d644dbf" /><Relationship Type="http://schemas.openxmlformats.org/officeDocument/2006/relationships/theme" Target="/ppt/slideMasters/theme/theme1.xml" Id="R25ff8cefe77b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a4b695d644d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7b6e6a0d2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cbcc6b04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f1dddea10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513c5402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3483157d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d37e84bf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49f1e2b9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30 362 653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CESS HOLDING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LILLESTØL TVINNEREIM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