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2f68032e4df24c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1a306d432a24088"/>
  </p:sldMasterIdLst>
  <p:sldIdLst>
    <p:sldId xmlns:r="http://schemas.openxmlformats.org/officeDocument/2006/relationships" id="256" r:id="R270c5affb38947e1"/>
    <p:sldId xmlns:r="http://schemas.openxmlformats.org/officeDocument/2006/relationships" id="257" r:id="R7cfbd58d3f8a4816"/>
    <p:sldId xmlns:r="http://schemas.openxmlformats.org/officeDocument/2006/relationships" id="258" r:id="R0af1af7b1ab94f57"/>
    <p:sldId xmlns:r="http://schemas.openxmlformats.org/officeDocument/2006/relationships" id="259" r:id="R7db79031fd7845ab"/>
    <p:sldId xmlns:r="http://schemas.openxmlformats.org/officeDocument/2006/relationships" id="260" r:id="Reee5534953584d0e"/>
    <p:sldId xmlns:r="http://schemas.openxmlformats.org/officeDocument/2006/relationships" id="261" r:id="R026f921703904d2b"/>
    <p:sldId xmlns:r="http://schemas.openxmlformats.org/officeDocument/2006/relationships" id="262" r:id="R4bfdcf0a8fd1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1a306d432a24088" /><Relationship Type="http://schemas.openxmlformats.org/officeDocument/2006/relationships/slide" Target="/ppt/slides/slide1.xml" Id="R270c5affb38947e1" /><Relationship Type="http://schemas.openxmlformats.org/officeDocument/2006/relationships/slide" Target="/ppt/slides/slide2.xml" Id="R7cfbd58d3f8a4816" /><Relationship Type="http://schemas.openxmlformats.org/officeDocument/2006/relationships/slide" Target="/ppt/slides/slide3.xml" Id="R0af1af7b1ab94f57" /><Relationship Type="http://schemas.openxmlformats.org/officeDocument/2006/relationships/slide" Target="/ppt/slides/slide4.xml" Id="R7db79031fd7845ab" /><Relationship Type="http://schemas.openxmlformats.org/officeDocument/2006/relationships/slide" Target="/ppt/slides/slide5.xml" Id="Reee5534953584d0e" /><Relationship Type="http://schemas.openxmlformats.org/officeDocument/2006/relationships/slide" Target="/ppt/slides/slide6.xml" Id="R026f921703904d2b" /><Relationship Type="http://schemas.openxmlformats.org/officeDocument/2006/relationships/slide" Target="/ppt/slides/slide7.xml" Id="R4bfdcf0a8fd1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b2ddeac1e424f7a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58711b383704352" /><Relationship Type="http://schemas.openxmlformats.org/officeDocument/2006/relationships/theme" Target="/ppt/slideMasters/theme/theme1.xml" Id="Rb0dbb7137a13488c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d58711b38370435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f53dafb0e2146d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bf3f623352a4bb1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479d7cbcf44c8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a4e231d5af6437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b7aaad078e48ce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f35d5b998e4e6c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e255f03567f4fd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VENNOR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VENNOR INVEST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−13 938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3 509 557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7 938 131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10 633 571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ALF HENRY MELAND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Bolignummer H0201, Brønngata 67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4024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920 765 327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VENNOR INVEST AS</a:t>
            </a:r>
          </a:p>
        </p:txBody>
      </p:sp>
    </p:spTree>
  </p:cSld>
  <p:clrMapOvr>
    <a:masterClrMapping xmlns:a="http://schemas.openxmlformats.org/drawingml/2006/main"/>
  </p:clrMapOvr>
</p:sld>
</file>