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1e88243b4043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6163cb42544e7a"/>
  </p:sldMasterIdLst>
  <p:sldIdLst>
    <p:sldId xmlns:r="http://schemas.openxmlformats.org/officeDocument/2006/relationships" id="256" r:id="R55143201551f4dd9"/>
    <p:sldId xmlns:r="http://schemas.openxmlformats.org/officeDocument/2006/relationships" id="257" r:id="Rf9e15d6d5e254277"/>
    <p:sldId xmlns:r="http://schemas.openxmlformats.org/officeDocument/2006/relationships" id="258" r:id="Rcbcfdd8583124326"/>
    <p:sldId xmlns:r="http://schemas.openxmlformats.org/officeDocument/2006/relationships" id="259" r:id="R532fdfd4c70e4513"/>
    <p:sldId xmlns:r="http://schemas.openxmlformats.org/officeDocument/2006/relationships" id="260" r:id="R2c64f9e869a24fa1"/>
    <p:sldId xmlns:r="http://schemas.openxmlformats.org/officeDocument/2006/relationships" id="261" r:id="Rbe60528ca6ea4666"/>
    <p:sldId xmlns:r="http://schemas.openxmlformats.org/officeDocument/2006/relationships" id="262" r:id="R268bccda8ac24f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6163cb42544e7a" /><Relationship Type="http://schemas.openxmlformats.org/officeDocument/2006/relationships/slide" Target="/ppt/slides/slide1.xml" Id="R55143201551f4dd9" /><Relationship Type="http://schemas.openxmlformats.org/officeDocument/2006/relationships/slide" Target="/ppt/slides/slide2.xml" Id="Rf9e15d6d5e254277" /><Relationship Type="http://schemas.openxmlformats.org/officeDocument/2006/relationships/slide" Target="/ppt/slides/slide3.xml" Id="Rcbcfdd8583124326" /><Relationship Type="http://schemas.openxmlformats.org/officeDocument/2006/relationships/slide" Target="/ppt/slides/slide4.xml" Id="R532fdfd4c70e4513" /><Relationship Type="http://schemas.openxmlformats.org/officeDocument/2006/relationships/slide" Target="/ppt/slides/slide5.xml" Id="R2c64f9e869a24fa1" /><Relationship Type="http://schemas.openxmlformats.org/officeDocument/2006/relationships/slide" Target="/ppt/slides/slide6.xml" Id="Rbe60528ca6ea4666" /><Relationship Type="http://schemas.openxmlformats.org/officeDocument/2006/relationships/slide" Target="/ppt/slides/slide7.xml" Id="R268bccda8ac24f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ca2d6ddebc4d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81bc1b927a41fb" /><Relationship Type="http://schemas.openxmlformats.org/officeDocument/2006/relationships/theme" Target="/ppt/slideMasters/theme/theme1.xml" Id="Rd2ca151ec45545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81bc1b927a41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1091936c94e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75b9c04e3543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fcfe9251b46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5070da44649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18f5d513a447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86b3ac720c4e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74791ab12947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BALTO ASSET MANAGEMENT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BALTO ASSET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BALTO ASSET MANAGEMENT AS ble etablert [år] og holder til i Vikebukt.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BALTO ASSET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BALTO ASSET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BALTO ASSET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−18 345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144 714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988 720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BALTO ASSET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JON-BIRGER LØVIK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BALTO ASSET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Daugstadvegen 445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6392 Vikebukt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920 769 969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BALTO ASSET MANAGEMENT AS</a:t>
            </a:r>
          </a:p>
        </p:txBody>
      </p:sp>
    </p:spTree>
  </p:cSld>
  <p:clrMapOvr>
    <a:masterClrMapping xmlns:a="http://schemas.openxmlformats.org/drawingml/2006/main"/>
  </p:clrMapOvr>
</p:sld>
</file>