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1dc50deac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59440f1f4482e"/>
  </p:sldMasterIdLst>
  <p:sldIdLst>
    <p:sldId xmlns:r="http://schemas.openxmlformats.org/officeDocument/2006/relationships" id="256" r:id="R997fb8c0dc8a4f38"/>
    <p:sldId xmlns:r="http://schemas.openxmlformats.org/officeDocument/2006/relationships" id="257" r:id="Rd74e11b5333642d5"/>
    <p:sldId xmlns:r="http://schemas.openxmlformats.org/officeDocument/2006/relationships" id="258" r:id="R859cfda938cc4a93"/>
    <p:sldId xmlns:r="http://schemas.openxmlformats.org/officeDocument/2006/relationships" id="259" r:id="R5fa1d78f04a34af9"/>
    <p:sldId xmlns:r="http://schemas.openxmlformats.org/officeDocument/2006/relationships" id="260" r:id="R3b907ba3956c4bf6"/>
    <p:sldId xmlns:r="http://schemas.openxmlformats.org/officeDocument/2006/relationships" id="261" r:id="Ra2f2b3d1b5744f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59440f1f4482e" /><Relationship Type="http://schemas.openxmlformats.org/officeDocument/2006/relationships/slide" Target="/ppt/slides/slide1.xml" Id="R997fb8c0dc8a4f38" /><Relationship Type="http://schemas.openxmlformats.org/officeDocument/2006/relationships/slide" Target="/ppt/slides/slide2.xml" Id="Rd74e11b5333642d5" /><Relationship Type="http://schemas.openxmlformats.org/officeDocument/2006/relationships/slide" Target="/ppt/slides/slide3.xml" Id="R859cfda938cc4a93" /><Relationship Type="http://schemas.openxmlformats.org/officeDocument/2006/relationships/slide" Target="/ppt/slides/slide4.xml" Id="R5fa1d78f04a34af9" /><Relationship Type="http://schemas.openxmlformats.org/officeDocument/2006/relationships/slide" Target="/ppt/slides/slide5.xml" Id="R3b907ba3956c4bf6" /><Relationship Type="http://schemas.openxmlformats.org/officeDocument/2006/relationships/slide" Target="/ppt/slides/slide6.xml" Id="Ra2f2b3d1b5744f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b3028c51e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67b7e471447e5" /><Relationship Type="http://schemas.openxmlformats.org/officeDocument/2006/relationships/theme" Target="/ppt/slideMasters/theme/theme1.xml" Id="R4108b7f0ee28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767b7e4714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b5b36cf72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0f2ff06e248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9a2479fbc4c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933b0ae5d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c9a6e7ceb47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bd51b78af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RØHNEGRUPPEN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RØHNEGRUPPEN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RØHNEGRUPPEN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RØHNEGRUPPEN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RØHNEGRUPPEN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RØHNEGRUPPEN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1 443 141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11 612 223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RØHNEGRUPPEN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Vendla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920 772 315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RØHNEGRUPPEN AS</a:t>
            </a:r>
          </a:p>
        </p:txBody>
      </p:sp>
    </p:spTree>
  </p:cSld>
  <p:clrMapOvr>
    <a:masterClrMapping xmlns:a="http://schemas.openxmlformats.org/drawingml/2006/main"/>
  </p:clrMapOvr>
</p:sld>
</file>