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5f8f0954b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fdb6dabbb46c1"/>
  </p:sldMasterIdLst>
  <p:sldIdLst>
    <p:sldId xmlns:r="http://schemas.openxmlformats.org/officeDocument/2006/relationships" id="256" r:id="R8cc09a02b38a4759"/>
    <p:sldId xmlns:r="http://schemas.openxmlformats.org/officeDocument/2006/relationships" id="257" r:id="R3e4d1e87e35b43e2"/>
    <p:sldId xmlns:r="http://schemas.openxmlformats.org/officeDocument/2006/relationships" id="258" r:id="R161e7dbb40514ce3"/>
    <p:sldId xmlns:r="http://schemas.openxmlformats.org/officeDocument/2006/relationships" id="259" r:id="R77ba67f96ef94e3f"/>
    <p:sldId xmlns:r="http://schemas.openxmlformats.org/officeDocument/2006/relationships" id="260" r:id="R4da8668a6eca46ff"/>
    <p:sldId xmlns:r="http://schemas.openxmlformats.org/officeDocument/2006/relationships" id="261" r:id="Rd17884ed68ce4fa3"/>
    <p:sldId xmlns:r="http://schemas.openxmlformats.org/officeDocument/2006/relationships" id="262" r:id="Re452d6b95b78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fdb6dabbb46c1" /><Relationship Type="http://schemas.openxmlformats.org/officeDocument/2006/relationships/slide" Target="/ppt/slides/slide1.xml" Id="R8cc09a02b38a4759" /><Relationship Type="http://schemas.openxmlformats.org/officeDocument/2006/relationships/slide" Target="/ppt/slides/slide2.xml" Id="R3e4d1e87e35b43e2" /><Relationship Type="http://schemas.openxmlformats.org/officeDocument/2006/relationships/slide" Target="/ppt/slides/slide3.xml" Id="R161e7dbb40514ce3" /><Relationship Type="http://schemas.openxmlformats.org/officeDocument/2006/relationships/slide" Target="/ppt/slides/slide4.xml" Id="R77ba67f96ef94e3f" /><Relationship Type="http://schemas.openxmlformats.org/officeDocument/2006/relationships/slide" Target="/ppt/slides/slide5.xml" Id="R4da8668a6eca46ff" /><Relationship Type="http://schemas.openxmlformats.org/officeDocument/2006/relationships/slide" Target="/ppt/slides/slide6.xml" Id="Rd17884ed68ce4fa3" /><Relationship Type="http://schemas.openxmlformats.org/officeDocument/2006/relationships/slide" Target="/ppt/slides/slide7.xml" Id="Re452d6b95b78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c508a8ca2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504ab0e5496f" /><Relationship Type="http://schemas.openxmlformats.org/officeDocument/2006/relationships/theme" Target="/ppt/slideMasters/theme/theme1.xml" Id="Re16781f289ab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0504ab0e5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34532045c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27c192e7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52f76a47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1b5b59fb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c8b49369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f435f391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57f45a5e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KLEMMETVOLL VIKEN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DALSEG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GULLIKSTAD KJELSBERG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OLSEN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KRISTIN SÆTHER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