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6221cee3f049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fc120b94e34391"/>
  </p:sldMasterIdLst>
  <p:sldIdLst>
    <p:sldId xmlns:r="http://schemas.openxmlformats.org/officeDocument/2006/relationships" id="256" r:id="R47d1c238fe7949ad"/>
    <p:sldId xmlns:r="http://schemas.openxmlformats.org/officeDocument/2006/relationships" id="257" r:id="R68b57a7a66c042d8"/>
    <p:sldId xmlns:r="http://schemas.openxmlformats.org/officeDocument/2006/relationships" id="258" r:id="R82b7d45e1a1b4528"/>
    <p:sldId xmlns:r="http://schemas.openxmlformats.org/officeDocument/2006/relationships" id="259" r:id="R73c1570795194632"/>
    <p:sldId xmlns:r="http://schemas.openxmlformats.org/officeDocument/2006/relationships" id="260" r:id="R9cb8a5767a6b4f88"/>
    <p:sldId xmlns:r="http://schemas.openxmlformats.org/officeDocument/2006/relationships" id="261" r:id="R2d7247a189504ca5"/>
    <p:sldId xmlns:r="http://schemas.openxmlformats.org/officeDocument/2006/relationships" id="262" r:id="Re6a68a98bcb444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fc120b94e34391" /><Relationship Type="http://schemas.openxmlformats.org/officeDocument/2006/relationships/slide" Target="/ppt/slides/slide1.xml" Id="R47d1c238fe7949ad" /><Relationship Type="http://schemas.openxmlformats.org/officeDocument/2006/relationships/slide" Target="/ppt/slides/slide2.xml" Id="R68b57a7a66c042d8" /><Relationship Type="http://schemas.openxmlformats.org/officeDocument/2006/relationships/slide" Target="/ppt/slides/slide3.xml" Id="R82b7d45e1a1b4528" /><Relationship Type="http://schemas.openxmlformats.org/officeDocument/2006/relationships/slide" Target="/ppt/slides/slide4.xml" Id="R73c1570795194632" /><Relationship Type="http://schemas.openxmlformats.org/officeDocument/2006/relationships/slide" Target="/ppt/slides/slide5.xml" Id="R9cb8a5767a6b4f88" /><Relationship Type="http://schemas.openxmlformats.org/officeDocument/2006/relationships/slide" Target="/ppt/slides/slide6.xml" Id="R2d7247a189504ca5" /><Relationship Type="http://schemas.openxmlformats.org/officeDocument/2006/relationships/slide" Target="/ppt/slides/slide7.xml" Id="Re6a68a98bcb444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76c383984b45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f73ee1f224bf7" /><Relationship Type="http://schemas.openxmlformats.org/officeDocument/2006/relationships/theme" Target="/ppt/slideMasters/theme/theme1.xml" Id="R88547c21e9dd4b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df73ee1f224b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765519b2241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64ec389ab4c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7bc153d6145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d881833a549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382ab06c24e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b32c8d4074b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92f73500b44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WINI AS ble etablert [år] og holder til i Henningsvær.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1 570 327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2 774 732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2 774 732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8312 Henningsvær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920 812 120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WINI AS</a:t>
            </a:r>
          </a:p>
        </p:txBody>
      </p:sp>
    </p:spTree>
  </p:cSld>
  <p:clrMapOvr>
    <a:masterClrMapping xmlns:a="http://schemas.openxmlformats.org/drawingml/2006/main"/>
  </p:clrMapOvr>
</p:sld>
</file>