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4d34a7082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f52270e5849fe"/>
  </p:sldMasterIdLst>
  <p:sldIdLst>
    <p:sldId xmlns:r="http://schemas.openxmlformats.org/officeDocument/2006/relationships" id="256" r:id="Rd1e60fa21dfd4934"/>
    <p:sldId xmlns:r="http://schemas.openxmlformats.org/officeDocument/2006/relationships" id="257" r:id="R63e6482299e54c3c"/>
    <p:sldId xmlns:r="http://schemas.openxmlformats.org/officeDocument/2006/relationships" id="258" r:id="Radee39006d6f4aa7"/>
    <p:sldId xmlns:r="http://schemas.openxmlformats.org/officeDocument/2006/relationships" id="259" r:id="R31c0233c8ceb400e"/>
    <p:sldId xmlns:r="http://schemas.openxmlformats.org/officeDocument/2006/relationships" id="260" r:id="Rb4319ab43eb64232"/>
    <p:sldId xmlns:r="http://schemas.openxmlformats.org/officeDocument/2006/relationships" id="261" r:id="R3f8faf518d6c4b70"/>
    <p:sldId xmlns:r="http://schemas.openxmlformats.org/officeDocument/2006/relationships" id="262" r:id="R0faadd0bb1be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f52270e5849fe" /><Relationship Type="http://schemas.openxmlformats.org/officeDocument/2006/relationships/slide" Target="/ppt/slides/slide1.xml" Id="Rd1e60fa21dfd4934" /><Relationship Type="http://schemas.openxmlformats.org/officeDocument/2006/relationships/slide" Target="/ppt/slides/slide2.xml" Id="R63e6482299e54c3c" /><Relationship Type="http://schemas.openxmlformats.org/officeDocument/2006/relationships/slide" Target="/ppt/slides/slide3.xml" Id="Radee39006d6f4aa7" /><Relationship Type="http://schemas.openxmlformats.org/officeDocument/2006/relationships/slide" Target="/ppt/slides/slide4.xml" Id="R31c0233c8ceb400e" /><Relationship Type="http://schemas.openxmlformats.org/officeDocument/2006/relationships/slide" Target="/ppt/slides/slide5.xml" Id="Rb4319ab43eb64232" /><Relationship Type="http://schemas.openxmlformats.org/officeDocument/2006/relationships/slide" Target="/ppt/slides/slide6.xml" Id="R3f8faf518d6c4b70" /><Relationship Type="http://schemas.openxmlformats.org/officeDocument/2006/relationships/slide" Target="/ppt/slides/slide7.xml" Id="R0faadd0bb1be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6125adae5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dcf5c4934694" /><Relationship Type="http://schemas.openxmlformats.org/officeDocument/2006/relationships/theme" Target="/ppt/slideMasters/theme/theme1.xml" Id="R7f545d7acb3d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cdcf5c493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7af19adc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6e9d67f08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284e0d0d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3aee542c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fc43a2aa0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01ae7ff67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4f4fd8a0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