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c11ebf1d73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41515b9024d8b"/>
  </p:sldMasterIdLst>
  <p:sldIdLst>
    <p:sldId xmlns:r="http://schemas.openxmlformats.org/officeDocument/2006/relationships" id="256" r:id="R3c073850290945f9"/>
    <p:sldId xmlns:r="http://schemas.openxmlformats.org/officeDocument/2006/relationships" id="257" r:id="Rf4a7000317af4e84"/>
    <p:sldId xmlns:r="http://schemas.openxmlformats.org/officeDocument/2006/relationships" id="258" r:id="Rf81585b952424d0e"/>
    <p:sldId xmlns:r="http://schemas.openxmlformats.org/officeDocument/2006/relationships" id="259" r:id="Rcf9c5bb2b4f942ce"/>
    <p:sldId xmlns:r="http://schemas.openxmlformats.org/officeDocument/2006/relationships" id="260" r:id="Rd86080c347a14c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41515b9024d8b" /><Relationship Type="http://schemas.openxmlformats.org/officeDocument/2006/relationships/slide" Target="/ppt/slides/slide1.xml" Id="R3c073850290945f9" /><Relationship Type="http://schemas.openxmlformats.org/officeDocument/2006/relationships/slide" Target="/ppt/slides/slide2.xml" Id="Rf4a7000317af4e84" /><Relationship Type="http://schemas.openxmlformats.org/officeDocument/2006/relationships/slide" Target="/ppt/slides/slide3.xml" Id="Rf81585b952424d0e" /><Relationship Type="http://schemas.openxmlformats.org/officeDocument/2006/relationships/slide" Target="/ppt/slides/slide4.xml" Id="Rcf9c5bb2b4f942ce" /><Relationship Type="http://schemas.openxmlformats.org/officeDocument/2006/relationships/slide" Target="/ppt/slides/slide5.xml" Id="Rd86080c347a14c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2157f9806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ab4a10a94c0f" /><Relationship Type="http://schemas.openxmlformats.org/officeDocument/2006/relationships/theme" Target="/ppt/slideMasters/theme/theme1.xml" Id="Ra649f56b97034d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45ab4a10a9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e8c6a303b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cac204985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e22f118a240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b9f20387e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bf7ec74a448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KOMMUNE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1531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24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920 817 521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