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87d0e26db46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3084be7244f2d"/>
  </p:sldMasterIdLst>
  <p:sldIdLst>
    <p:sldId xmlns:r="http://schemas.openxmlformats.org/officeDocument/2006/relationships" id="256" r:id="R6c37ee2148744697"/>
    <p:sldId xmlns:r="http://schemas.openxmlformats.org/officeDocument/2006/relationships" id="257" r:id="Rb39901226aba4c31"/>
    <p:sldId xmlns:r="http://schemas.openxmlformats.org/officeDocument/2006/relationships" id="258" r:id="Rc919be1f5ebc46ce"/>
    <p:sldId xmlns:r="http://schemas.openxmlformats.org/officeDocument/2006/relationships" id="259" r:id="R706d3d187c1d4bd8"/>
    <p:sldId xmlns:r="http://schemas.openxmlformats.org/officeDocument/2006/relationships" id="260" r:id="Rb3356e113c004563"/>
    <p:sldId xmlns:r="http://schemas.openxmlformats.org/officeDocument/2006/relationships" id="261" r:id="R8f3d27a8eca04080"/>
    <p:sldId xmlns:r="http://schemas.openxmlformats.org/officeDocument/2006/relationships" id="262" r:id="R1f9f23ae4829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3084be7244f2d" /><Relationship Type="http://schemas.openxmlformats.org/officeDocument/2006/relationships/slide" Target="/ppt/slides/slide1.xml" Id="R6c37ee2148744697" /><Relationship Type="http://schemas.openxmlformats.org/officeDocument/2006/relationships/slide" Target="/ppt/slides/slide2.xml" Id="Rb39901226aba4c31" /><Relationship Type="http://schemas.openxmlformats.org/officeDocument/2006/relationships/slide" Target="/ppt/slides/slide3.xml" Id="Rc919be1f5ebc46ce" /><Relationship Type="http://schemas.openxmlformats.org/officeDocument/2006/relationships/slide" Target="/ppt/slides/slide4.xml" Id="R706d3d187c1d4bd8" /><Relationship Type="http://schemas.openxmlformats.org/officeDocument/2006/relationships/slide" Target="/ppt/slides/slide5.xml" Id="Rb3356e113c004563" /><Relationship Type="http://schemas.openxmlformats.org/officeDocument/2006/relationships/slide" Target="/ppt/slides/slide6.xml" Id="R8f3d27a8eca04080" /><Relationship Type="http://schemas.openxmlformats.org/officeDocument/2006/relationships/slide" Target="/ppt/slides/slide7.xml" Id="R1f9f23ae4829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bfbddc65f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cc65483254904" /><Relationship Type="http://schemas.openxmlformats.org/officeDocument/2006/relationships/theme" Target="/ppt/slideMasters/theme/theme1.xml" Id="Rf2a23152cfd0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cc6548325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d20b00288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715df1ee3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1d5d67ec6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0002477f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3a916a254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64718e3e41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58618bed246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4 545 705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 FREDRIKSEN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Tostrups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920 820 077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