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0c0f78668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4b002fc604066"/>
  </p:sldMasterIdLst>
  <p:sldIdLst>
    <p:sldId xmlns:r="http://schemas.openxmlformats.org/officeDocument/2006/relationships" id="256" r:id="Rdf6cbc2203a0482e"/>
    <p:sldId xmlns:r="http://schemas.openxmlformats.org/officeDocument/2006/relationships" id="257" r:id="R15828fb91eeb4d8b"/>
    <p:sldId xmlns:r="http://schemas.openxmlformats.org/officeDocument/2006/relationships" id="258" r:id="R88c1801d2075449a"/>
    <p:sldId xmlns:r="http://schemas.openxmlformats.org/officeDocument/2006/relationships" id="259" r:id="Rdfcc87eabeb14a22"/>
    <p:sldId xmlns:r="http://schemas.openxmlformats.org/officeDocument/2006/relationships" id="260" r:id="R5c8d2ec119c5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4b002fc604066" /><Relationship Type="http://schemas.openxmlformats.org/officeDocument/2006/relationships/slide" Target="/ppt/slides/slide1.xml" Id="Rdf6cbc2203a0482e" /><Relationship Type="http://schemas.openxmlformats.org/officeDocument/2006/relationships/slide" Target="/ppt/slides/slide2.xml" Id="R15828fb91eeb4d8b" /><Relationship Type="http://schemas.openxmlformats.org/officeDocument/2006/relationships/slide" Target="/ppt/slides/slide3.xml" Id="R88c1801d2075449a" /><Relationship Type="http://schemas.openxmlformats.org/officeDocument/2006/relationships/slide" Target="/ppt/slides/slide4.xml" Id="Rdfcc87eabeb14a22" /><Relationship Type="http://schemas.openxmlformats.org/officeDocument/2006/relationships/slide" Target="/ppt/slides/slide5.xml" Id="R5c8d2ec119c5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00c6aa1ae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c2fcd9034415" /><Relationship Type="http://schemas.openxmlformats.org/officeDocument/2006/relationships/theme" Target="/ppt/slideMasters/theme/theme1.xml" Id="Rf651798f9858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ac2fcd903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31f5ad98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f81f04d2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79354ad3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7ea29799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858911cc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