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d4cba76bf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bc6b42bb44afe"/>
  </p:sldMasterIdLst>
  <p:sldIdLst>
    <p:sldId xmlns:r="http://schemas.openxmlformats.org/officeDocument/2006/relationships" id="256" r:id="Rd2aaa25b637a4290"/>
    <p:sldId xmlns:r="http://schemas.openxmlformats.org/officeDocument/2006/relationships" id="257" r:id="R5adfc12699fd4c23"/>
    <p:sldId xmlns:r="http://schemas.openxmlformats.org/officeDocument/2006/relationships" id="258" r:id="Ra4882070d7524511"/>
    <p:sldId xmlns:r="http://schemas.openxmlformats.org/officeDocument/2006/relationships" id="259" r:id="Ra0f20d23d5534292"/>
    <p:sldId xmlns:r="http://schemas.openxmlformats.org/officeDocument/2006/relationships" id="260" r:id="R4f16ed1890944353"/>
    <p:sldId xmlns:r="http://schemas.openxmlformats.org/officeDocument/2006/relationships" id="261" r:id="Rcd468b4c025a4a87"/>
    <p:sldId xmlns:r="http://schemas.openxmlformats.org/officeDocument/2006/relationships" id="262" r:id="Rcf660e2f666844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bc6b42bb44afe" /><Relationship Type="http://schemas.openxmlformats.org/officeDocument/2006/relationships/slide" Target="/ppt/slides/slide1.xml" Id="Rd2aaa25b637a4290" /><Relationship Type="http://schemas.openxmlformats.org/officeDocument/2006/relationships/slide" Target="/ppt/slides/slide2.xml" Id="R5adfc12699fd4c23" /><Relationship Type="http://schemas.openxmlformats.org/officeDocument/2006/relationships/slide" Target="/ppt/slides/slide3.xml" Id="Ra4882070d7524511" /><Relationship Type="http://schemas.openxmlformats.org/officeDocument/2006/relationships/slide" Target="/ppt/slides/slide4.xml" Id="Ra0f20d23d5534292" /><Relationship Type="http://schemas.openxmlformats.org/officeDocument/2006/relationships/slide" Target="/ppt/slides/slide5.xml" Id="R4f16ed1890944353" /><Relationship Type="http://schemas.openxmlformats.org/officeDocument/2006/relationships/slide" Target="/ppt/slides/slide6.xml" Id="Rcd468b4c025a4a87" /><Relationship Type="http://schemas.openxmlformats.org/officeDocument/2006/relationships/slide" Target="/ppt/slides/slide7.xml" Id="Rcf660e2f666844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691a2711e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8188b73b430d" /><Relationship Type="http://schemas.openxmlformats.org/officeDocument/2006/relationships/theme" Target="/ppt/slideMasters/theme/theme1.xml" Id="Rbefdb65792714d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d8188b73b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7754d306543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41f6c410d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05502c2d14a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142676e56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64f4fafd648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d7c0bcdcf4c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1f66aed5e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BALUBA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41 148 874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44 263 928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ARONSEN HÆSTAD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