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6c3f87bebc47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c906045d304e29"/>
  </p:sldMasterIdLst>
  <p:sldIdLst>
    <p:sldId xmlns:r="http://schemas.openxmlformats.org/officeDocument/2006/relationships" id="256" r:id="R2efaea1ee7b04507"/>
    <p:sldId xmlns:r="http://schemas.openxmlformats.org/officeDocument/2006/relationships" id="257" r:id="R10b7d0c1169f4af5"/>
    <p:sldId xmlns:r="http://schemas.openxmlformats.org/officeDocument/2006/relationships" id="258" r:id="R4a7eb4dd9f9b47f0"/>
    <p:sldId xmlns:r="http://schemas.openxmlformats.org/officeDocument/2006/relationships" id="259" r:id="Rf04619ce2525475f"/>
    <p:sldId xmlns:r="http://schemas.openxmlformats.org/officeDocument/2006/relationships" id="260" r:id="R57e0a5620911439f"/>
    <p:sldId xmlns:r="http://schemas.openxmlformats.org/officeDocument/2006/relationships" id="261" r:id="R4fedb9e7018640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c906045d304e29" /><Relationship Type="http://schemas.openxmlformats.org/officeDocument/2006/relationships/slide" Target="/ppt/slides/slide1.xml" Id="R2efaea1ee7b04507" /><Relationship Type="http://schemas.openxmlformats.org/officeDocument/2006/relationships/slide" Target="/ppt/slides/slide2.xml" Id="R10b7d0c1169f4af5" /><Relationship Type="http://schemas.openxmlformats.org/officeDocument/2006/relationships/slide" Target="/ppt/slides/slide3.xml" Id="R4a7eb4dd9f9b47f0" /><Relationship Type="http://schemas.openxmlformats.org/officeDocument/2006/relationships/slide" Target="/ppt/slides/slide4.xml" Id="Rf04619ce2525475f" /><Relationship Type="http://schemas.openxmlformats.org/officeDocument/2006/relationships/slide" Target="/ppt/slides/slide5.xml" Id="R57e0a5620911439f" /><Relationship Type="http://schemas.openxmlformats.org/officeDocument/2006/relationships/slide" Target="/ppt/slides/slide6.xml" Id="R4fedb9e7018640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5fb1b81eb648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f8e188cdf4256" /><Relationship Type="http://schemas.openxmlformats.org/officeDocument/2006/relationships/theme" Target="/ppt/slideMasters/theme/theme1.xml" Id="R9392dc7b952340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cf8e188cdf42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3e5c2f38741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84d4d2b854f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73ad322dc45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f45120f6a41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16a780a5447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1a7b036974d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Adminco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920 848 621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