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f77e3cf8a14d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06d200be7a4e9c"/>
  </p:sldMasterIdLst>
  <p:sldIdLst>
    <p:sldId xmlns:r="http://schemas.openxmlformats.org/officeDocument/2006/relationships" id="256" r:id="Re648db01d4f54e0b"/>
    <p:sldId xmlns:r="http://schemas.openxmlformats.org/officeDocument/2006/relationships" id="257" r:id="R92bd5d99387e4c1b"/>
    <p:sldId xmlns:r="http://schemas.openxmlformats.org/officeDocument/2006/relationships" id="258" r:id="R627bba552c184c69"/>
    <p:sldId xmlns:r="http://schemas.openxmlformats.org/officeDocument/2006/relationships" id="259" r:id="R08f00935f6e94e61"/>
    <p:sldId xmlns:r="http://schemas.openxmlformats.org/officeDocument/2006/relationships" id="260" r:id="Ra7624f1b47f84000"/>
    <p:sldId xmlns:r="http://schemas.openxmlformats.org/officeDocument/2006/relationships" id="261" r:id="R61e1a9033dc046ba"/>
    <p:sldId xmlns:r="http://schemas.openxmlformats.org/officeDocument/2006/relationships" id="262" r:id="Re804e7faa1d249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6d200be7a4e9c" /><Relationship Type="http://schemas.openxmlformats.org/officeDocument/2006/relationships/slide" Target="/ppt/slides/slide1.xml" Id="Re648db01d4f54e0b" /><Relationship Type="http://schemas.openxmlformats.org/officeDocument/2006/relationships/slide" Target="/ppt/slides/slide2.xml" Id="R92bd5d99387e4c1b" /><Relationship Type="http://schemas.openxmlformats.org/officeDocument/2006/relationships/slide" Target="/ppt/slides/slide3.xml" Id="R627bba552c184c69" /><Relationship Type="http://schemas.openxmlformats.org/officeDocument/2006/relationships/slide" Target="/ppt/slides/slide4.xml" Id="R08f00935f6e94e61" /><Relationship Type="http://schemas.openxmlformats.org/officeDocument/2006/relationships/slide" Target="/ppt/slides/slide5.xml" Id="Ra7624f1b47f84000" /><Relationship Type="http://schemas.openxmlformats.org/officeDocument/2006/relationships/slide" Target="/ppt/slides/slide6.xml" Id="R61e1a9033dc046ba" /><Relationship Type="http://schemas.openxmlformats.org/officeDocument/2006/relationships/slide" Target="/ppt/slides/slide7.xml" Id="Re804e7faa1d249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a18814a1c44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f0062525d4c58" /><Relationship Type="http://schemas.openxmlformats.org/officeDocument/2006/relationships/theme" Target="/ppt/slideMasters/theme/theme1.xml" Id="R92f846648f434f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f0062525d4c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3ea2cf59a4b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882eb52f648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490b82cdd4a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1fe2d48604f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d43ab5bb9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bca560abd46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78e2822ad46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Adminco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Adminco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2 114 631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1 677 399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6 819 373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ADVICE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