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7456227a9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3720bd48549e7"/>
  </p:sldMasterIdLst>
  <p:sldIdLst>
    <p:sldId xmlns:r="http://schemas.openxmlformats.org/officeDocument/2006/relationships" id="256" r:id="R49336c95e3b5422e"/>
    <p:sldId xmlns:r="http://schemas.openxmlformats.org/officeDocument/2006/relationships" id="257" r:id="Rcf742b61be0041e0"/>
    <p:sldId xmlns:r="http://schemas.openxmlformats.org/officeDocument/2006/relationships" id="258" r:id="R82f4297970cb4f45"/>
    <p:sldId xmlns:r="http://schemas.openxmlformats.org/officeDocument/2006/relationships" id="259" r:id="R672d4106c6924fe1"/>
    <p:sldId xmlns:r="http://schemas.openxmlformats.org/officeDocument/2006/relationships" id="260" r:id="Re85d997cd63945d3"/>
    <p:sldId xmlns:r="http://schemas.openxmlformats.org/officeDocument/2006/relationships" id="261" r:id="Re845aa708a6c415e"/>
    <p:sldId xmlns:r="http://schemas.openxmlformats.org/officeDocument/2006/relationships" id="262" r:id="Rec34cc010492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3720bd48549e7" /><Relationship Type="http://schemas.openxmlformats.org/officeDocument/2006/relationships/slide" Target="/ppt/slides/slide1.xml" Id="R49336c95e3b5422e" /><Relationship Type="http://schemas.openxmlformats.org/officeDocument/2006/relationships/slide" Target="/ppt/slides/slide2.xml" Id="Rcf742b61be0041e0" /><Relationship Type="http://schemas.openxmlformats.org/officeDocument/2006/relationships/slide" Target="/ppt/slides/slide3.xml" Id="R82f4297970cb4f45" /><Relationship Type="http://schemas.openxmlformats.org/officeDocument/2006/relationships/slide" Target="/ppt/slides/slide4.xml" Id="R672d4106c6924fe1" /><Relationship Type="http://schemas.openxmlformats.org/officeDocument/2006/relationships/slide" Target="/ppt/slides/slide5.xml" Id="Re85d997cd63945d3" /><Relationship Type="http://schemas.openxmlformats.org/officeDocument/2006/relationships/slide" Target="/ppt/slides/slide6.xml" Id="Re845aa708a6c415e" /><Relationship Type="http://schemas.openxmlformats.org/officeDocument/2006/relationships/slide" Target="/ppt/slides/slide7.xml" Id="Rec34cc010492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ed51dfe44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54f06d784216" /><Relationship Type="http://schemas.openxmlformats.org/officeDocument/2006/relationships/theme" Target="/ppt/slideMasters/theme/theme1.xml" Id="Rb5fb4710a054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254f06d78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225fb57d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480a8f2b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ffcad195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9ae2b5a0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b7b3df82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41104e48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5003e2ff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