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4c9dadb16a40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724c7e2eae401a"/>
  </p:sldMasterIdLst>
  <p:sldIdLst>
    <p:sldId xmlns:r="http://schemas.openxmlformats.org/officeDocument/2006/relationships" id="256" r:id="R7ba1d8fe8131412b"/>
    <p:sldId xmlns:r="http://schemas.openxmlformats.org/officeDocument/2006/relationships" id="257" r:id="R8184f90ea4a64181"/>
    <p:sldId xmlns:r="http://schemas.openxmlformats.org/officeDocument/2006/relationships" id="258" r:id="Re89dff6109154cc0"/>
    <p:sldId xmlns:r="http://schemas.openxmlformats.org/officeDocument/2006/relationships" id="259" r:id="R659ce15586464266"/>
    <p:sldId xmlns:r="http://schemas.openxmlformats.org/officeDocument/2006/relationships" id="260" r:id="R2f38ffa843c041c0"/>
    <p:sldId xmlns:r="http://schemas.openxmlformats.org/officeDocument/2006/relationships" id="261" r:id="R5bb55c42cac84b11"/>
    <p:sldId xmlns:r="http://schemas.openxmlformats.org/officeDocument/2006/relationships" id="262" r:id="Ra1f31ba83b6441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724c7e2eae401a" /><Relationship Type="http://schemas.openxmlformats.org/officeDocument/2006/relationships/slide" Target="/ppt/slides/slide1.xml" Id="R7ba1d8fe8131412b" /><Relationship Type="http://schemas.openxmlformats.org/officeDocument/2006/relationships/slide" Target="/ppt/slides/slide2.xml" Id="R8184f90ea4a64181" /><Relationship Type="http://schemas.openxmlformats.org/officeDocument/2006/relationships/slide" Target="/ppt/slides/slide3.xml" Id="Re89dff6109154cc0" /><Relationship Type="http://schemas.openxmlformats.org/officeDocument/2006/relationships/slide" Target="/ppt/slides/slide4.xml" Id="R659ce15586464266" /><Relationship Type="http://schemas.openxmlformats.org/officeDocument/2006/relationships/slide" Target="/ppt/slides/slide5.xml" Id="R2f38ffa843c041c0" /><Relationship Type="http://schemas.openxmlformats.org/officeDocument/2006/relationships/slide" Target="/ppt/slides/slide6.xml" Id="R5bb55c42cac84b11" /><Relationship Type="http://schemas.openxmlformats.org/officeDocument/2006/relationships/slide" Target="/ppt/slides/slide7.xml" Id="Ra1f31ba83b6441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732a7ea3c42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e2916a3084cc0" /><Relationship Type="http://schemas.openxmlformats.org/officeDocument/2006/relationships/theme" Target="/ppt/slideMasters/theme/theme1.xml" Id="R053e5dadaf0a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de2916a3084c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0b8d3a3d844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14e71833649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7016feebd4a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19ad7a7d743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f9eba354a4c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cad3e2b8246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9252fe0934d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CADO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CADO INVEST AS ble etablert [år] og holder til i Naustbukta.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6 032 128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123 950 840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124 080 464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DOLMEN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F. Sverdrups veg 307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7990 Naustbukta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920 904 343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 INVEST AS</a:t>
            </a:r>
          </a:p>
        </p:txBody>
      </p:sp>
    </p:spTree>
  </p:cSld>
  <p:clrMapOvr>
    <a:masterClrMapping xmlns:a="http://schemas.openxmlformats.org/drawingml/2006/main"/>
  </p:clrMapOvr>
</p:sld>
</file>