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eb4d98c90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01862728a4d7b"/>
  </p:sldMasterIdLst>
  <p:sldIdLst>
    <p:sldId xmlns:r="http://schemas.openxmlformats.org/officeDocument/2006/relationships" id="256" r:id="R71edfad143a64449"/>
    <p:sldId xmlns:r="http://schemas.openxmlformats.org/officeDocument/2006/relationships" id="257" r:id="R49c68af21339492e"/>
    <p:sldId xmlns:r="http://schemas.openxmlformats.org/officeDocument/2006/relationships" id="258" r:id="R45763afac03b4f50"/>
    <p:sldId xmlns:r="http://schemas.openxmlformats.org/officeDocument/2006/relationships" id="259" r:id="Rdacaa396257b4e24"/>
    <p:sldId xmlns:r="http://schemas.openxmlformats.org/officeDocument/2006/relationships" id="260" r:id="R5a9ce293be80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01862728a4d7b" /><Relationship Type="http://schemas.openxmlformats.org/officeDocument/2006/relationships/slide" Target="/ppt/slides/slide1.xml" Id="R71edfad143a64449" /><Relationship Type="http://schemas.openxmlformats.org/officeDocument/2006/relationships/slide" Target="/ppt/slides/slide2.xml" Id="R49c68af21339492e" /><Relationship Type="http://schemas.openxmlformats.org/officeDocument/2006/relationships/slide" Target="/ppt/slides/slide3.xml" Id="R45763afac03b4f50" /><Relationship Type="http://schemas.openxmlformats.org/officeDocument/2006/relationships/slide" Target="/ppt/slides/slide4.xml" Id="Rdacaa396257b4e24" /><Relationship Type="http://schemas.openxmlformats.org/officeDocument/2006/relationships/slide" Target="/ppt/slides/slide5.xml" Id="R5a9ce293be80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15e52cfb4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0741b8e04d98" /><Relationship Type="http://schemas.openxmlformats.org/officeDocument/2006/relationships/theme" Target="/ppt/slideMasters/theme/theme1.xml" Id="R12670e26ec8f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c0741b8e0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41af73e6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7287323b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18a69aff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500b8bed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1012ed0e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