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6cb3265809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c2fb9ef2b4559"/>
  </p:sldMasterIdLst>
  <p:sldIdLst>
    <p:sldId xmlns:r="http://schemas.openxmlformats.org/officeDocument/2006/relationships" id="256" r:id="R76a1a98a944645d1"/>
    <p:sldId xmlns:r="http://schemas.openxmlformats.org/officeDocument/2006/relationships" id="257" r:id="R030d75234f004efe"/>
    <p:sldId xmlns:r="http://schemas.openxmlformats.org/officeDocument/2006/relationships" id="258" r:id="R94caa6033cbe4c69"/>
    <p:sldId xmlns:r="http://schemas.openxmlformats.org/officeDocument/2006/relationships" id="259" r:id="R5298b62b6d4248b3"/>
    <p:sldId xmlns:r="http://schemas.openxmlformats.org/officeDocument/2006/relationships" id="260" r:id="R107e5e81f5be4c7b"/>
    <p:sldId xmlns:r="http://schemas.openxmlformats.org/officeDocument/2006/relationships" id="261" r:id="R8d97375129ce4370"/>
    <p:sldId xmlns:r="http://schemas.openxmlformats.org/officeDocument/2006/relationships" id="262" r:id="Re71bd0588601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c2fb9ef2b4559" /><Relationship Type="http://schemas.openxmlformats.org/officeDocument/2006/relationships/slide" Target="/ppt/slides/slide1.xml" Id="R76a1a98a944645d1" /><Relationship Type="http://schemas.openxmlformats.org/officeDocument/2006/relationships/slide" Target="/ppt/slides/slide2.xml" Id="R030d75234f004efe" /><Relationship Type="http://schemas.openxmlformats.org/officeDocument/2006/relationships/slide" Target="/ppt/slides/slide3.xml" Id="R94caa6033cbe4c69" /><Relationship Type="http://schemas.openxmlformats.org/officeDocument/2006/relationships/slide" Target="/ppt/slides/slide4.xml" Id="R5298b62b6d4248b3" /><Relationship Type="http://schemas.openxmlformats.org/officeDocument/2006/relationships/slide" Target="/ppt/slides/slide5.xml" Id="R107e5e81f5be4c7b" /><Relationship Type="http://schemas.openxmlformats.org/officeDocument/2006/relationships/slide" Target="/ppt/slides/slide6.xml" Id="R8d97375129ce4370" /><Relationship Type="http://schemas.openxmlformats.org/officeDocument/2006/relationships/slide" Target="/ppt/slides/slide7.xml" Id="Re71bd0588601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f41637438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d83ce3d42404c" /><Relationship Type="http://schemas.openxmlformats.org/officeDocument/2006/relationships/theme" Target="/ppt/slideMasters/theme/theme1.xml" Id="R318c175a3a09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7d83ce3d42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64469ecfd41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065a91b6f44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a8e3a1a6f42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d2a54e601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b67169a3f4f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c2c9460a849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22f5fe13440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WEKO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1 480 239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7 674 161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7 691 428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WENTZEL KOREN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Wentzel Koren, Cappelens vei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920 920 950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WEKO AS</a:t>
            </a:r>
          </a:p>
        </p:txBody>
      </p:sp>
    </p:spTree>
  </p:cSld>
  <p:clrMapOvr>
    <a:masterClrMapping xmlns:a="http://schemas.openxmlformats.org/drawingml/2006/main"/>
  </p:clrMapOvr>
</p:sld>
</file>