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009e93766a46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c2c4671ce64cba"/>
  </p:sldMasterIdLst>
  <p:sldIdLst>
    <p:sldId xmlns:r="http://schemas.openxmlformats.org/officeDocument/2006/relationships" id="256" r:id="Rbe3a1f00fe8e4783"/>
    <p:sldId xmlns:r="http://schemas.openxmlformats.org/officeDocument/2006/relationships" id="257" r:id="R7098c9f1562e4b91"/>
    <p:sldId xmlns:r="http://schemas.openxmlformats.org/officeDocument/2006/relationships" id="258" r:id="R1c3713bb536b480b"/>
    <p:sldId xmlns:r="http://schemas.openxmlformats.org/officeDocument/2006/relationships" id="259" r:id="R5ecd4c8a76d84cbb"/>
    <p:sldId xmlns:r="http://schemas.openxmlformats.org/officeDocument/2006/relationships" id="260" r:id="R233d7506223746b6"/>
    <p:sldId xmlns:r="http://schemas.openxmlformats.org/officeDocument/2006/relationships" id="261" r:id="Re3ed8bab861e4392"/>
    <p:sldId xmlns:r="http://schemas.openxmlformats.org/officeDocument/2006/relationships" id="262" r:id="R20aea9aea9b548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2c4671ce64cba" /><Relationship Type="http://schemas.openxmlformats.org/officeDocument/2006/relationships/slide" Target="/ppt/slides/slide1.xml" Id="Rbe3a1f00fe8e4783" /><Relationship Type="http://schemas.openxmlformats.org/officeDocument/2006/relationships/slide" Target="/ppt/slides/slide2.xml" Id="R7098c9f1562e4b91" /><Relationship Type="http://schemas.openxmlformats.org/officeDocument/2006/relationships/slide" Target="/ppt/slides/slide3.xml" Id="R1c3713bb536b480b" /><Relationship Type="http://schemas.openxmlformats.org/officeDocument/2006/relationships/slide" Target="/ppt/slides/slide4.xml" Id="R5ecd4c8a76d84cbb" /><Relationship Type="http://schemas.openxmlformats.org/officeDocument/2006/relationships/slide" Target="/ppt/slides/slide5.xml" Id="R233d7506223746b6" /><Relationship Type="http://schemas.openxmlformats.org/officeDocument/2006/relationships/slide" Target="/ppt/slides/slide6.xml" Id="Re3ed8bab861e4392" /><Relationship Type="http://schemas.openxmlformats.org/officeDocument/2006/relationships/slide" Target="/ppt/slides/slide7.xml" Id="R20aea9aea9b548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d0637a73d4f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e7dc961d745b4" /><Relationship Type="http://schemas.openxmlformats.org/officeDocument/2006/relationships/theme" Target="/ppt/slideMasters/theme/theme1.xml" Id="Rd9392c86bcae47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2e7dc961d745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d4e5d16c44e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60754343448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33002e1244a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1d66f8cd74b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e41b98a5447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d6d8eff1b4c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51851889242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RKD INVEST AS ble etablert [år] og holder til i Naustbukta.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4 982 043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108 920 847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108 977 058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 KRISTIAN LIAN DOLMEN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F. Sverdrups veg 307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7990 Naustbukta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920 935 575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