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2f9caf774d4c3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6ee832a3c3412f"/>
  </p:sldMasterIdLst>
  <p:sldIdLst>
    <p:sldId xmlns:r="http://schemas.openxmlformats.org/officeDocument/2006/relationships" id="256" r:id="R0aef5fa91ed44983"/>
    <p:sldId xmlns:r="http://schemas.openxmlformats.org/officeDocument/2006/relationships" id="257" r:id="Rb60f4cf3231c4db3"/>
    <p:sldId xmlns:r="http://schemas.openxmlformats.org/officeDocument/2006/relationships" id="258" r:id="Rd8c97870e00e443f"/>
    <p:sldId xmlns:r="http://schemas.openxmlformats.org/officeDocument/2006/relationships" id="259" r:id="R7af569047dcc4737"/>
    <p:sldId xmlns:r="http://schemas.openxmlformats.org/officeDocument/2006/relationships" id="260" r:id="R5cf9279fe30a4c07"/>
    <p:sldId xmlns:r="http://schemas.openxmlformats.org/officeDocument/2006/relationships" id="261" r:id="Rb196498ea42c4ae7"/>
    <p:sldId xmlns:r="http://schemas.openxmlformats.org/officeDocument/2006/relationships" id="262" r:id="R9b3e5bf7410d4d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6ee832a3c3412f" /><Relationship Type="http://schemas.openxmlformats.org/officeDocument/2006/relationships/slide" Target="/ppt/slides/slide1.xml" Id="R0aef5fa91ed44983" /><Relationship Type="http://schemas.openxmlformats.org/officeDocument/2006/relationships/slide" Target="/ppt/slides/slide2.xml" Id="Rb60f4cf3231c4db3" /><Relationship Type="http://schemas.openxmlformats.org/officeDocument/2006/relationships/slide" Target="/ppt/slides/slide3.xml" Id="Rd8c97870e00e443f" /><Relationship Type="http://schemas.openxmlformats.org/officeDocument/2006/relationships/slide" Target="/ppt/slides/slide4.xml" Id="R7af569047dcc4737" /><Relationship Type="http://schemas.openxmlformats.org/officeDocument/2006/relationships/slide" Target="/ppt/slides/slide5.xml" Id="R5cf9279fe30a4c07" /><Relationship Type="http://schemas.openxmlformats.org/officeDocument/2006/relationships/slide" Target="/ppt/slides/slide6.xml" Id="Rb196498ea42c4ae7" /><Relationship Type="http://schemas.openxmlformats.org/officeDocument/2006/relationships/slide" Target="/ppt/slides/slide7.xml" Id="R9b3e5bf7410d4d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1e3939c184b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4b789e9f44260" /><Relationship Type="http://schemas.openxmlformats.org/officeDocument/2006/relationships/theme" Target="/ppt/slideMasters/theme/theme1.xml" Id="R41a32ea01ef24a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4b789e9f442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828bbb7bf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b8021f042b46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e4ed42b3045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85df518d4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23ea6465c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adbd6dde34a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dfc281c81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LLD INVEST AS ble etablert [år] og holder til i Naustbukta.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6 030 187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122 931 202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123 041 888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LOTTE DOLMEN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Maren F. Sverdrups veg 471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7990 Naustbukta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920 935 591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LLD INVEST AS</a:t>
            </a:r>
          </a:p>
        </p:txBody>
      </p:sp>
    </p:spTree>
  </p:cSld>
  <p:clrMapOvr>
    <a:masterClrMapping xmlns:a="http://schemas.openxmlformats.org/drawingml/2006/main"/>
  </p:clrMapOvr>
</p:sld>
</file>