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f713b3657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50959ed97457c"/>
  </p:sldMasterIdLst>
  <p:sldIdLst>
    <p:sldId xmlns:r="http://schemas.openxmlformats.org/officeDocument/2006/relationships" id="256" r:id="R789257250cee4a29"/>
    <p:sldId xmlns:r="http://schemas.openxmlformats.org/officeDocument/2006/relationships" id="257" r:id="R61f3098651934500"/>
    <p:sldId xmlns:r="http://schemas.openxmlformats.org/officeDocument/2006/relationships" id="258" r:id="R92003b5c2b924b6a"/>
    <p:sldId xmlns:r="http://schemas.openxmlformats.org/officeDocument/2006/relationships" id="259" r:id="Rc4edb2eaacf5420d"/>
    <p:sldId xmlns:r="http://schemas.openxmlformats.org/officeDocument/2006/relationships" id="260" r:id="Raa305dea2f644038"/>
    <p:sldId xmlns:r="http://schemas.openxmlformats.org/officeDocument/2006/relationships" id="261" r:id="R6410f7c23a254424"/>
    <p:sldId xmlns:r="http://schemas.openxmlformats.org/officeDocument/2006/relationships" id="262" r:id="R6c24e00c13e2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50959ed97457c" /><Relationship Type="http://schemas.openxmlformats.org/officeDocument/2006/relationships/slide" Target="/ppt/slides/slide1.xml" Id="R789257250cee4a29" /><Relationship Type="http://schemas.openxmlformats.org/officeDocument/2006/relationships/slide" Target="/ppt/slides/slide2.xml" Id="R61f3098651934500" /><Relationship Type="http://schemas.openxmlformats.org/officeDocument/2006/relationships/slide" Target="/ppt/slides/slide3.xml" Id="R92003b5c2b924b6a" /><Relationship Type="http://schemas.openxmlformats.org/officeDocument/2006/relationships/slide" Target="/ppt/slides/slide4.xml" Id="Rc4edb2eaacf5420d" /><Relationship Type="http://schemas.openxmlformats.org/officeDocument/2006/relationships/slide" Target="/ppt/slides/slide5.xml" Id="Raa305dea2f644038" /><Relationship Type="http://schemas.openxmlformats.org/officeDocument/2006/relationships/slide" Target="/ppt/slides/slide6.xml" Id="R6410f7c23a254424" /><Relationship Type="http://schemas.openxmlformats.org/officeDocument/2006/relationships/slide" Target="/ppt/slides/slide7.xml" Id="R6c24e00c13e2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fd97ca5ca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e5bf2c7f44940" /><Relationship Type="http://schemas.openxmlformats.org/officeDocument/2006/relationships/theme" Target="/ppt/slideMasters/theme/theme1.xml" Id="Rb7bc0992f914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e5bf2c7f4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50b675ab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65403812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b48afa48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dfa0b943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cd553360c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8f659626e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ff712aaf9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