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bf37d250a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24087e47e4d88"/>
  </p:sldMasterIdLst>
  <p:sldIdLst>
    <p:sldId xmlns:r="http://schemas.openxmlformats.org/officeDocument/2006/relationships" id="256" r:id="Rd98cf869a9484aca"/>
    <p:sldId xmlns:r="http://schemas.openxmlformats.org/officeDocument/2006/relationships" id="257" r:id="R3d2e44a960ce48a6"/>
    <p:sldId xmlns:r="http://schemas.openxmlformats.org/officeDocument/2006/relationships" id="258" r:id="R0422b214537c47b9"/>
    <p:sldId xmlns:r="http://schemas.openxmlformats.org/officeDocument/2006/relationships" id="259" r:id="R09a32d74a2a8450c"/>
    <p:sldId xmlns:r="http://schemas.openxmlformats.org/officeDocument/2006/relationships" id="260" r:id="R81fe26cbc287458e"/>
    <p:sldId xmlns:r="http://schemas.openxmlformats.org/officeDocument/2006/relationships" id="261" r:id="Re76500b7821443f1"/>
    <p:sldId xmlns:r="http://schemas.openxmlformats.org/officeDocument/2006/relationships" id="262" r:id="Rcd526bc6517549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24087e47e4d88" /><Relationship Type="http://schemas.openxmlformats.org/officeDocument/2006/relationships/slide" Target="/ppt/slides/slide1.xml" Id="Rd98cf869a9484aca" /><Relationship Type="http://schemas.openxmlformats.org/officeDocument/2006/relationships/slide" Target="/ppt/slides/slide2.xml" Id="R3d2e44a960ce48a6" /><Relationship Type="http://schemas.openxmlformats.org/officeDocument/2006/relationships/slide" Target="/ppt/slides/slide3.xml" Id="R0422b214537c47b9" /><Relationship Type="http://schemas.openxmlformats.org/officeDocument/2006/relationships/slide" Target="/ppt/slides/slide4.xml" Id="R09a32d74a2a8450c" /><Relationship Type="http://schemas.openxmlformats.org/officeDocument/2006/relationships/slide" Target="/ppt/slides/slide5.xml" Id="R81fe26cbc287458e" /><Relationship Type="http://schemas.openxmlformats.org/officeDocument/2006/relationships/slide" Target="/ppt/slides/slide6.xml" Id="Re76500b7821443f1" /><Relationship Type="http://schemas.openxmlformats.org/officeDocument/2006/relationships/slide" Target="/ppt/slides/slide7.xml" Id="Rcd526bc6517549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73afa140649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6bab7240e401c" /><Relationship Type="http://schemas.openxmlformats.org/officeDocument/2006/relationships/theme" Target="/ppt/slideMasters/theme/theme1.xml" Id="R575987cbaf30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6bab7240e40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68a0f3716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998814275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6f3e4a99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9a98c898f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5055d37be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4fa2f1f00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f6364a2ca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GROWITH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GROWITH HOLDING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888 045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Meyers vei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1465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921 075 111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GROWITH HOLDING AS</a:t>
            </a:r>
          </a:p>
        </p:txBody>
      </p:sp>
    </p:spTree>
  </p:cSld>
  <p:clrMapOvr>
    <a:masterClrMapping xmlns:a="http://schemas.openxmlformats.org/drawingml/2006/main"/>
  </p:clrMapOvr>
</p:sld>
</file>