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e7c4bf98c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5cd49293c479f"/>
  </p:sldMasterIdLst>
  <p:sldIdLst>
    <p:sldId xmlns:r="http://schemas.openxmlformats.org/officeDocument/2006/relationships" id="256" r:id="Rfa640ca936d54c44"/>
    <p:sldId xmlns:r="http://schemas.openxmlformats.org/officeDocument/2006/relationships" id="257" r:id="R78b7ea4b3aa14e3d"/>
    <p:sldId xmlns:r="http://schemas.openxmlformats.org/officeDocument/2006/relationships" id="258" r:id="Rcb69d716573b4602"/>
    <p:sldId xmlns:r="http://schemas.openxmlformats.org/officeDocument/2006/relationships" id="259" r:id="R02917d18bda34099"/>
    <p:sldId xmlns:r="http://schemas.openxmlformats.org/officeDocument/2006/relationships" id="260" r:id="R84fe195cb048403b"/>
    <p:sldId xmlns:r="http://schemas.openxmlformats.org/officeDocument/2006/relationships" id="261" r:id="R0135f3186f2b40af"/>
    <p:sldId xmlns:r="http://schemas.openxmlformats.org/officeDocument/2006/relationships" id="262" r:id="R41ec952b7e63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5cd49293c479f" /><Relationship Type="http://schemas.openxmlformats.org/officeDocument/2006/relationships/slide" Target="/ppt/slides/slide1.xml" Id="Rfa640ca936d54c44" /><Relationship Type="http://schemas.openxmlformats.org/officeDocument/2006/relationships/slide" Target="/ppt/slides/slide2.xml" Id="R78b7ea4b3aa14e3d" /><Relationship Type="http://schemas.openxmlformats.org/officeDocument/2006/relationships/slide" Target="/ppt/slides/slide3.xml" Id="Rcb69d716573b4602" /><Relationship Type="http://schemas.openxmlformats.org/officeDocument/2006/relationships/slide" Target="/ppt/slides/slide4.xml" Id="R02917d18bda34099" /><Relationship Type="http://schemas.openxmlformats.org/officeDocument/2006/relationships/slide" Target="/ppt/slides/slide5.xml" Id="R84fe195cb048403b" /><Relationship Type="http://schemas.openxmlformats.org/officeDocument/2006/relationships/slide" Target="/ppt/slides/slide6.xml" Id="R0135f3186f2b40af" /><Relationship Type="http://schemas.openxmlformats.org/officeDocument/2006/relationships/slide" Target="/ppt/slides/slide7.xml" Id="R41ec952b7e63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0e5b416cd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5df89d7a445f0" /><Relationship Type="http://schemas.openxmlformats.org/officeDocument/2006/relationships/theme" Target="/ppt/slideMasters/theme/theme1.xml" Id="Rdeca58c9a760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5df89d7a4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798137272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ef607f049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6b4cfad8b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ad535fec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36960708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f5d87afeb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199787e40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SKJEFSTAD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TETTUM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MONICA SUNDBY DOKKEN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