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6c2f47317f1b4ec6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9c1ce72715834ef7"/>
  </p:sldMasterIdLst>
  <p:sldIdLst>
    <p:sldId xmlns:r="http://schemas.openxmlformats.org/officeDocument/2006/relationships" id="256" r:id="Rec27befb55634c9a"/>
    <p:sldId xmlns:r="http://schemas.openxmlformats.org/officeDocument/2006/relationships" id="257" r:id="R35303af5c3c7409f"/>
    <p:sldId xmlns:r="http://schemas.openxmlformats.org/officeDocument/2006/relationships" id="258" r:id="R2a451a65c82a43d4"/>
    <p:sldId xmlns:r="http://schemas.openxmlformats.org/officeDocument/2006/relationships" id="259" r:id="R977af69fc1834727"/>
    <p:sldId xmlns:r="http://schemas.openxmlformats.org/officeDocument/2006/relationships" id="260" r:id="Rca190c5a8969470d"/>
    <p:sldId xmlns:r="http://schemas.openxmlformats.org/officeDocument/2006/relationships" id="261" r:id="Red7cfde3298c42b2"/>
    <p:sldId xmlns:r="http://schemas.openxmlformats.org/officeDocument/2006/relationships" id="262" r:id="R1063ca2962734513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9c1ce72715834ef7" /><Relationship Type="http://schemas.openxmlformats.org/officeDocument/2006/relationships/slide" Target="/ppt/slides/slide1.xml" Id="Rec27befb55634c9a" /><Relationship Type="http://schemas.openxmlformats.org/officeDocument/2006/relationships/slide" Target="/ppt/slides/slide2.xml" Id="R35303af5c3c7409f" /><Relationship Type="http://schemas.openxmlformats.org/officeDocument/2006/relationships/slide" Target="/ppt/slides/slide3.xml" Id="R2a451a65c82a43d4" /><Relationship Type="http://schemas.openxmlformats.org/officeDocument/2006/relationships/slide" Target="/ppt/slides/slide4.xml" Id="R977af69fc1834727" /><Relationship Type="http://schemas.openxmlformats.org/officeDocument/2006/relationships/slide" Target="/ppt/slides/slide5.xml" Id="Rca190c5a8969470d" /><Relationship Type="http://schemas.openxmlformats.org/officeDocument/2006/relationships/slide" Target="/ppt/slides/slide6.xml" Id="Red7cfde3298c42b2" /><Relationship Type="http://schemas.openxmlformats.org/officeDocument/2006/relationships/slide" Target="/ppt/slides/slide7.xml" Id="R1063ca2962734513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8a91f1c9e9614453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787061e8a864b6d" /><Relationship Type="http://schemas.openxmlformats.org/officeDocument/2006/relationships/theme" Target="/ppt/slideMasters/theme/theme1.xml" Id="R9069336622584752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b787061e8a864b6d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b7db7a016db458b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94f09e3f20c461d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95d3ab8c6c24f38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53cc138748c4214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d94ee21981e4c85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bf495c56f664015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e9b1e722e204ce2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LST REVISJON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LST REVISJON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LST REVISJON AS ble etablert [år] og holder til i Kolbotn.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LST REVISJON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LST REVISJON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LST REVISJON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21 224 735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3 966 573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3 148 220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858 143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9 744 235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LST REVISJON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HEH INVEST AS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LST REVISJON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Kolbotnveien 7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1410 Kolbotn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921 087 101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LST REVISJON AS</a:t>
            </a:r>
          </a:p>
        </p:txBody>
      </p:sp>
    </p:spTree>
  </p:cSld>
  <p:clrMapOvr>
    <a:masterClrMapping xmlns:a="http://schemas.openxmlformats.org/drawingml/2006/main"/>
  </p:clrMapOvr>
</p:sld>
</file>