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5aa468486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d68d05753475a"/>
  </p:sldMasterIdLst>
  <p:sldIdLst>
    <p:sldId xmlns:r="http://schemas.openxmlformats.org/officeDocument/2006/relationships" id="256" r:id="R586d8e9a76244300"/>
    <p:sldId xmlns:r="http://schemas.openxmlformats.org/officeDocument/2006/relationships" id="257" r:id="Rd26f42f160c240ec"/>
    <p:sldId xmlns:r="http://schemas.openxmlformats.org/officeDocument/2006/relationships" id="258" r:id="Rf664c7c438114fe8"/>
    <p:sldId xmlns:r="http://schemas.openxmlformats.org/officeDocument/2006/relationships" id="259" r:id="R9cabc0e40d234551"/>
    <p:sldId xmlns:r="http://schemas.openxmlformats.org/officeDocument/2006/relationships" id="260" r:id="R97e34fe945ec4653"/>
    <p:sldId xmlns:r="http://schemas.openxmlformats.org/officeDocument/2006/relationships" id="261" r:id="Rada5d4841cd74223"/>
    <p:sldId xmlns:r="http://schemas.openxmlformats.org/officeDocument/2006/relationships" id="262" r:id="Rf85f098e03d5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d68d05753475a" /><Relationship Type="http://schemas.openxmlformats.org/officeDocument/2006/relationships/slide" Target="/ppt/slides/slide1.xml" Id="R586d8e9a76244300" /><Relationship Type="http://schemas.openxmlformats.org/officeDocument/2006/relationships/slide" Target="/ppt/slides/slide2.xml" Id="Rd26f42f160c240ec" /><Relationship Type="http://schemas.openxmlformats.org/officeDocument/2006/relationships/slide" Target="/ppt/slides/slide3.xml" Id="Rf664c7c438114fe8" /><Relationship Type="http://schemas.openxmlformats.org/officeDocument/2006/relationships/slide" Target="/ppt/slides/slide4.xml" Id="R9cabc0e40d234551" /><Relationship Type="http://schemas.openxmlformats.org/officeDocument/2006/relationships/slide" Target="/ppt/slides/slide5.xml" Id="R97e34fe945ec4653" /><Relationship Type="http://schemas.openxmlformats.org/officeDocument/2006/relationships/slide" Target="/ppt/slides/slide6.xml" Id="Rada5d4841cd74223" /><Relationship Type="http://schemas.openxmlformats.org/officeDocument/2006/relationships/slide" Target="/ppt/slides/slide7.xml" Id="Rf85f098e03d5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ef234940445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2a57aab134ac7" /><Relationship Type="http://schemas.openxmlformats.org/officeDocument/2006/relationships/theme" Target="/ppt/slideMasters/theme/theme1.xml" Id="Rf0705a280ce9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2a57aab13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4355b5af8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89e8941534d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cfaa68e214e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17cebd94646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3aafd421d40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42a61eeb947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4a98fc49f45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29 922 602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132 211 290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137 821 510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HOLTHE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Nordraaks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921 089 155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