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dc2e4ba98845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49ed03a92b4c39"/>
  </p:sldMasterIdLst>
  <p:sldIdLst>
    <p:sldId xmlns:r="http://schemas.openxmlformats.org/officeDocument/2006/relationships" id="256" r:id="R8335ae44511d423d"/>
    <p:sldId xmlns:r="http://schemas.openxmlformats.org/officeDocument/2006/relationships" id="257" r:id="R9841412c755a48e2"/>
    <p:sldId xmlns:r="http://schemas.openxmlformats.org/officeDocument/2006/relationships" id="258" r:id="Reee2335d56834523"/>
    <p:sldId xmlns:r="http://schemas.openxmlformats.org/officeDocument/2006/relationships" id="259" r:id="R551b8977426c4b2c"/>
    <p:sldId xmlns:r="http://schemas.openxmlformats.org/officeDocument/2006/relationships" id="260" r:id="R87cd611707334553"/>
    <p:sldId xmlns:r="http://schemas.openxmlformats.org/officeDocument/2006/relationships" id="261" r:id="R9ef22eaef7294553"/>
    <p:sldId xmlns:r="http://schemas.openxmlformats.org/officeDocument/2006/relationships" id="262" r:id="Rdbad2436f07a45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49ed03a92b4c39" /><Relationship Type="http://schemas.openxmlformats.org/officeDocument/2006/relationships/slide" Target="/ppt/slides/slide1.xml" Id="R8335ae44511d423d" /><Relationship Type="http://schemas.openxmlformats.org/officeDocument/2006/relationships/slide" Target="/ppt/slides/slide2.xml" Id="R9841412c755a48e2" /><Relationship Type="http://schemas.openxmlformats.org/officeDocument/2006/relationships/slide" Target="/ppt/slides/slide3.xml" Id="Reee2335d56834523" /><Relationship Type="http://schemas.openxmlformats.org/officeDocument/2006/relationships/slide" Target="/ppt/slides/slide4.xml" Id="R551b8977426c4b2c" /><Relationship Type="http://schemas.openxmlformats.org/officeDocument/2006/relationships/slide" Target="/ppt/slides/slide5.xml" Id="R87cd611707334553" /><Relationship Type="http://schemas.openxmlformats.org/officeDocument/2006/relationships/slide" Target="/ppt/slides/slide6.xml" Id="R9ef22eaef7294553" /><Relationship Type="http://schemas.openxmlformats.org/officeDocument/2006/relationships/slide" Target="/ppt/slides/slide7.xml" Id="Rdbad2436f07a45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09e81687134b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aa6e648c740d4" /><Relationship Type="http://schemas.openxmlformats.org/officeDocument/2006/relationships/theme" Target="/ppt/slideMasters/theme/theme1.xml" Id="Rdb3d90f5961149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caa6e648c740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aad907f0247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0c863861047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d1aa0e10642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ee714786e4c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95cf41ff84b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19229e53440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046ddd2f646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AKSO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AKSO HOLDING AS ble etablert [år] og holder til i Nittedal.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2 409 123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2 899 918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AKRAWI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Olav Akrawi, Utsiktsveien 56B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1482 Nittedal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921 093 128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AKSO HOLDING AS</a:t>
            </a:r>
          </a:p>
        </p:txBody>
      </p:sp>
    </p:spTree>
  </p:cSld>
  <p:clrMapOvr>
    <a:masterClrMapping xmlns:a="http://schemas.openxmlformats.org/drawingml/2006/main"/>
  </p:clrMapOvr>
</p:sld>
</file>