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3e68bec6c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5f32b763d49e0"/>
  </p:sldMasterIdLst>
  <p:sldIdLst>
    <p:sldId xmlns:r="http://schemas.openxmlformats.org/officeDocument/2006/relationships" id="256" r:id="R970cd0e3ebe74104"/>
    <p:sldId xmlns:r="http://schemas.openxmlformats.org/officeDocument/2006/relationships" id="257" r:id="R2b68214ab67e4f05"/>
    <p:sldId xmlns:r="http://schemas.openxmlformats.org/officeDocument/2006/relationships" id="258" r:id="Rda32709126394ba6"/>
    <p:sldId xmlns:r="http://schemas.openxmlformats.org/officeDocument/2006/relationships" id="259" r:id="R5df6aba323914488"/>
    <p:sldId xmlns:r="http://schemas.openxmlformats.org/officeDocument/2006/relationships" id="260" r:id="R6ef233210bce48a2"/>
    <p:sldId xmlns:r="http://schemas.openxmlformats.org/officeDocument/2006/relationships" id="261" r:id="Rc431c92523ad4de4"/>
    <p:sldId xmlns:r="http://schemas.openxmlformats.org/officeDocument/2006/relationships" id="262" r:id="Rf25f4dc5e952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5f32b763d49e0" /><Relationship Type="http://schemas.openxmlformats.org/officeDocument/2006/relationships/slide" Target="/ppt/slides/slide1.xml" Id="R970cd0e3ebe74104" /><Relationship Type="http://schemas.openxmlformats.org/officeDocument/2006/relationships/slide" Target="/ppt/slides/slide2.xml" Id="R2b68214ab67e4f05" /><Relationship Type="http://schemas.openxmlformats.org/officeDocument/2006/relationships/slide" Target="/ppt/slides/slide3.xml" Id="Rda32709126394ba6" /><Relationship Type="http://schemas.openxmlformats.org/officeDocument/2006/relationships/slide" Target="/ppt/slides/slide4.xml" Id="R5df6aba323914488" /><Relationship Type="http://schemas.openxmlformats.org/officeDocument/2006/relationships/slide" Target="/ppt/slides/slide5.xml" Id="R6ef233210bce48a2" /><Relationship Type="http://schemas.openxmlformats.org/officeDocument/2006/relationships/slide" Target="/ppt/slides/slide6.xml" Id="Rc431c92523ad4de4" /><Relationship Type="http://schemas.openxmlformats.org/officeDocument/2006/relationships/slide" Target="/ppt/slides/slide7.xml" Id="Rf25f4dc5e952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47f2e5849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8d3dfb8b24567" /><Relationship Type="http://schemas.openxmlformats.org/officeDocument/2006/relationships/theme" Target="/ppt/slideMasters/theme/theme1.xml" Id="R1ba402c133aa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28d3dfb8b2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a671b512f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cd93e2510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dc1bbe85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b89f34f00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5f3f45887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848a046ef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2c01d2052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VERKSGATEN 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VERKSGATEN 24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3 916 005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47 603 129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janolav@skagenkaien.no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retailstavanger.no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921 101 244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