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31ac2db5d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1d05878064052"/>
  </p:sldMasterIdLst>
  <p:sldIdLst>
    <p:sldId xmlns:r="http://schemas.openxmlformats.org/officeDocument/2006/relationships" id="256" r:id="R9e9742253fe3419c"/>
    <p:sldId xmlns:r="http://schemas.openxmlformats.org/officeDocument/2006/relationships" id="257" r:id="Rbb498c1181ae4fa5"/>
    <p:sldId xmlns:r="http://schemas.openxmlformats.org/officeDocument/2006/relationships" id="258" r:id="R5bc6e0a4fb504f4f"/>
    <p:sldId xmlns:r="http://schemas.openxmlformats.org/officeDocument/2006/relationships" id="259" r:id="R028372082eff4acb"/>
    <p:sldId xmlns:r="http://schemas.openxmlformats.org/officeDocument/2006/relationships" id="260" r:id="Rd740ecc7710140da"/>
    <p:sldId xmlns:r="http://schemas.openxmlformats.org/officeDocument/2006/relationships" id="261" r:id="R2501de770ac14066"/>
    <p:sldId xmlns:r="http://schemas.openxmlformats.org/officeDocument/2006/relationships" id="262" r:id="R7d6d68ff2a65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1d05878064052" /><Relationship Type="http://schemas.openxmlformats.org/officeDocument/2006/relationships/slide" Target="/ppt/slides/slide1.xml" Id="R9e9742253fe3419c" /><Relationship Type="http://schemas.openxmlformats.org/officeDocument/2006/relationships/slide" Target="/ppt/slides/slide2.xml" Id="Rbb498c1181ae4fa5" /><Relationship Type="http://schemas.openxmlformats.org/officeDocument/2006/relationships/slide" Target="/ppt/slides/slide3.xml" Id="R5bc6e0a4fb504f4f" /><Relationship Type="http://schemas.openxmlformats.org/officeDocument/2006/relationships/slide" Target="/ppt/slides/slide4.xml" Id="R028372082eff4acb" /><Relationship Type="http://schemas.openxmlformats.org/officeDocument/2006/relationships/slide" Target="/ppt/slides/slide5.xml" Id="Rd740ecc7710140da" /><Relationship Type="http://schemas.openxmlformats.org/officeDocument/2006/relationships/slide" Target="/ppt/slides/slide6.xml" Id="R2501de770ac14066" /><Relationship Type="http://schemas.openxmlformats.org/officeDocument/2006/relationships/slide" Target="/ppt/slides/slide7.xml" Id="R7d6d68ff2a65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e52fb7a42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b34e83da14de3" /><Relationship Type="http://schemas.openxmlformats.org/officeDocument/2006/relationships/theme" Target="/ppt/slideMasters/theme/theme1.xml" Id="R91d27784642f4b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b34e83da1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df52ab90d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00ced8c9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955c88c2d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b65be682b41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f8a2c986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3635e25f0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063dd27c0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44 073 130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45 193 431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793 043 445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921 638 989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