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43e1e6ad7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88418db75411d"/>
  </p:sldMasterIdLst>
  <p:sldIdLst>
    <p:sldId xmlns:r="http://schemas.openxmlformats.org/officeDocument/2006/relationships" id="256" r:id="Rb5d0447b7da1472a"/>
    <p:sldId xmlns:r="http://schemas.openxmlformats.org/officeDocument/2006/relationships" id="257" r:id="R6180a866b4784d15"/>
    <p:sldId xmlns:r="http://schemas.openxmlformats.org/officeDocument/2006/relationships" id="258" r:id="Rf09418fd1a764218"/>
    <p:sldId xmlns:r="http://schemas.openxmlformats.org/officeDocument/2006/relationships" id="259" r:id="R37b6f17ace95438a"/>
    <p:sldId xmlns:r="http://schemas.openxmlformats.org/officeDocument/2006/relationships" id="260" r:id="R5558a495ee1c462b"/>
    <p:sldId xmlns:r="http://schemas.openxmlformats.org/officeDocument/2006/relationships" id="261" r:id="R72068bb12a1b41e9"/>
    <p:sldId xmlns:r="http://schemas.openxmlformats.org/officeDocument/2006/relationships" id="262" r:id="R4d990b1f1df9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88418db75411d" /><Relationship Type="http://schemas.openxmlformats.org/officeDocument/2006/relationships/slide" Target="/ppt/slides/slide1.xml" Id="Rb5d0447b7da1472a" /><Relationship Type="http://schemas.openxmlformats.org/officeDocument/2006/relationships/slide" Target="/ppt/slides/slide2.xml" Id="R6180a866b4784d15" /><Relationship Type="http://schemas.openxmlformats.org/officeDocument/2006/relationships/slide" Target="/ppt/slides/slide3.xml" Id="Rf09418fd1a764218" /><Relationship Type="http://schemas.openxmlformats.org/officeDocument/2006/relationships/slide" Target="/ppt/slides/slide4.xml" Id="R37b6f17ace95438a" /><Relationship Type="http://schemas.openxmlformats.org/officeDocument/2006/relationships/slide" Target="/ppt/slides/slide5.xml" Id="R5558a495ee1c462b" /><Relationship Type="http://schemas.openxmlformats.org/officeDocument/2006/relationships/slide" Target="/ppt/slides/slide6.xml" Id="R72068bb12a1b41e9" /><Relationship Type="http://schemas.openxmlformats.org/officeDocument/2006/relationships/slide" Target="/ppt/slides/slide7.xml" Id="R4d990b1f1df9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a040005c6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0249cd7a4636" /><Relationship Type="http://schemas.openxmlformats.org/officeDocument/2006/relationships/theme" Target="/ppt/slideMasters/theme/theme1.xml" Id="R5fa488343a8f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30249cd7a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ebf8fc815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5965e6c14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7165b5a52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ced7f7d5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c4bad5707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f901e77e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2f21f820c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EXITUM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EXITUM ØKONOMI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9 888 593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3 172 251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MARIE DRECHSLER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SKAANEVIK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STARUP ERIKSEN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TOBIASSEN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Havnepromenaden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921 116 179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EXITUM ØKONOMI AS</a:t>
            </a:r>
          </a:p>
        </p:txBody>
      </p:sp>
    </p:spTree>
  </p:cSld>
  <p:clrMapOvr>
    <a:masterClrMapping xmlns:a="http://schemas.openxmlformats.org/drawingml/2006/main"/>
  </p:clrMapOvr>
</p:sld>
</file>