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896cb27a3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e7163e8784e38"/>
  </p:sldMasterIdLst>
  <p:sldIdLst>
    <p:sldId xmlns:r="http://schemas.openxmlformats.org/officeDocument/2006/relationships" id="256" r:id="Rc3e35c5bfa2b4c00"/>
    <p:sldId xmlns:r="http://schemas.openxmlformats.org/officeDocument/2006/relationships" id="257" r:id="Rfdabc90625ad4e59"/>
    <p:sldId xmlns:r="http://schemas.openxmlformats.org/officeDocument/2006/relationships" id="258" r:id="Rf471576a5a384f57"/>
    <p:sldId xmlns:r="http://schemas.openxmlformats.org/officeDocument/2006/relationships" id="259" r:id="R38c2da2fb1134155"/>
    <p:sldId xmlns:r="http://schemas.openxmlformats.org/officeDocument/2006/relationships" id="260" r:id="R9ff461889ae447aa"/>
    <p:sldId xmlns:r="http://schemas.openxmlformats.org/officeDocument/2006/relationships" id="261" r:id="R0902dd6db2b648b2"/>
    <p:sldId xmlns:r="http://schemas.openxmlformats.org/officeDocument/2006/relationships" id="262" r:id="R1fa7b6f57454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e7163e8784e38" /><Relationship Type="http://schemas.openxmlformats.org/officeDocument/2006/relationships/slide" Target="/ppt/slides/slide1.xml" Id="Rc3e35c5bfa2b4c00" /><Relationship Type="http://schemas.openxmlformats.org/officeDocument/2006/relationships/slide" Target="/ppt/slides/slide2.xml" Id="Rfdabc90625ad4e59" /><Relationship Type="http://schemas.openxmlformats.org/officeDocument/2006/relationships/slide" Target="/ppt/slides/slide3.xml" Id="Rf471576a5a384f57" /><Relationship Type="http://schemas.openxmlformats.org/officeDocument/2006/relationships/slide" Target="/ppt/slides/slide4.xml" Id="R38c2da2fb1134155" /><Relationship Type="http://schemas.openxmlformats.org/officeDocument/2006/relationships/slide" Target="/ppt/slides/slide5.xml" Id="R9ff461889ae447aa" /><Relationship Type="http://schemas.openxmlformats.org/officeDocument/2006/relationships/slide" Target="/ppt/slides/slide6.xml" Id="R0902dd6db2b648b2" /><Relationship Type="http://schemas.openxmlformats.org/officeDocument/2006/relationships/slide" Target="/ppt/slides/slide7.xml" Id="R1fa7b6f57454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32fe779e7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f4ebdb9a4d84" /><Relationship Type="http://schemas.openxmlformats.org/officeDocument/2006/relationships/theme" Target="/ppt/slideMasters/theme/theme1.xml" Id="R980adab31de0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bf4ebdb9a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b8641397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63e531d9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5af973ec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9a1ca3c8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3c14452dc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9e671598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7b3e178c3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GRIMHOLT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Vreimsida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