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bf805870a849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0320ae9dd1425b"/>
  </p:sldMasterIdLst>
  <p:sldIdLst>
    <p:sldId xmlns:r="http://schemas.openxmlformats.org/officeDocument/2006/relationships" id="256" r:id="Re90b089433e94439"/>
    <p:sldId xmlns:r="http://schemas.openxmlformats.org/officeDocument/2006/relationships" id="257" r:id="Rabd9cd3617d04d92"/>
    <p:sldId xmlns:r="http://schemas.openxmlformats.org/officeDocument/2006/relationships" id="258" r:id="R0d3dc46fd3bc4ab0"/>
    <p:sldId xmlns:r="http://schemas.openxmlformats.org/officeDocument/2006/relationships" id="259" r:id="Rdf5f28d350104cf8"/>
    <p:sldId xmlns:r="http://schemas.openxmlformats.org/officeDocument/2006/relationships" id="260" r:id="R153bfe90f0ad4abe"/>
    <p:sldId xmlns:r="http://schemas.openxmlformats.org/officeDocument/2006/relationships" id="261" r:id="R3a708d38528245f4"/>
    <p:sldId xmlns:r="http://schemas.openxmlformats.org/officeDocument/2006/relationships" id="262" r:id="Rf7f74694b40a40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0320ae9dd1425b" /><Relationship Type="http://schemas.openxmlformats.org/officeDocument/2006/relationships/slide" Target="/ppt/slides/slide1.xml" Id="Re90b089433e94439" /><Relationship Type="http://schemas.openxmlformats.org/officeDocument/2006/relationships/slide" Target="/ppt/slides/slide2.xml" Id="Rabd9cd3617d04d92" /><Relationship Type="http://schemas.openxmlformats.org/officeDocument/2006/relationships/slide" Target="/ppt/slides/slide3.xml" Id="R0d3dc46fd3bc4ab0" /><Relationship Type="http://schemas.openxmlformats.org/officeDocument/2006/relationships/slide" Target="/ppt/slides/slide4.xml" Id="Rdf5f28d350104cf8" /><Relationship Type="http://schemas.openxmlformats.org/officeDocument/2006/relationships/slide" Target="/ppt/slides/slide5.xml" Id="R153bfe90f0ad4abe" /><Relationship Type="http://schemas.openxmlformats.org/officeDocument/2006/relationships/slide" Target="/ppt/slides/slide6.xml" Id="R3a708d38528245f4" /><Relationship Type="http://schemas.openxmlformats.org/officeDocument/2006/relationships/slide" Target="/ppt/slides/slide7.xml" Id="Rf7f74694b40a40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75f04f4b1f45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8146a1fc54f17" /><Relationship Type="http://schemas.openxmlformats.org/officeDocument/2006/relationships/theme" Target="/ppt/slideMasters/theme/theme1.xml" Id="Rbb1521c57a6346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d8146a1fc54f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c0b739ea449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9b3c7b10b4a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4fa03c46f43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bd3d128ab40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7d54a5e674c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8684318d244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216f4f7b9940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ZOOM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ZOOM INVEST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568 198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1 135 377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1 135 377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TOMMY NIELSEN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Furutoppen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3801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921 143 222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ZOOM INVEST AS</a:t>
            </a:r>
          </a:p>
        </p:txBody>
      </p:sp>
    </p:spTree>
  </p:cSld>
  <p:clrMapOvr>
    <a:masterClrMapping xmlns:a="http://schemas.openxmlformats.org/drawingml/2006/main"/>
  </p:clrMapOvr>
</p:sld>
</file>