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a7cde4fac24c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fa9853dfc84510"/>
  </p:sldMasterIdLst>
  <p:sldIdLst>
    <p:sldId xmlns:r="http://schemas.openxmlformats.org/officeDocument/2006/relationships" id="256" r:id="R1d9aa4d85ef54051"/>
    <p:sldId xmlns:r="http://schemas.openxmlformats.org/officeDocument/2006/relationships" id="257" r:id="Rfca81d99540744c6"/>
    <p:sldId xmlns:r="http://schemas.openxmlformats.org/officeDocument/2006/relationships" id="258" r:id="R7e426df0738340df"/>
    <p:sldId xmlns:r="http://schemas.openxmlformats.org/officeDocument/2006/relationships" id="259" r:id="R73f514fff5794cd9"/>
    <p:sldId xmlns:r="http://schemas.openxmlformats.org/officeDocument/2006/relationships" id="260" r:id="R0319a93282184491"/>
    <p:sldId xmlns:r="http://schemas.openxmlformats.org/officeDocument/2006/relationships" id="261" r:id="Rcd046add8fe64f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a9853dfc84510" /><Relationship Type="http://schemas.openxmlformats.org/officeDocument/2006/relationships/slide" Target="/ppt/slides/slide1.xml" Id="R1d9aa4d85ef54051" /><Relationship Type="http://schemas.openxmlformats.org/officeDocument/2006/relationships/slide" Target="/ppt/slides/slide2.xml" Id="Rfca81d99540744c6" /><Relationship Type="http://schemas.openxmlformats.org/officeDocument/2006/relationships/slide" Target="/ppt/slides/slide3.xml" Id="R7e426df0738340df" /><Relationship Type="http://schemas.openxmlformats.org/officeDocument/2006/relationships/slide" Target="/ppt/slides/slide4.xml" Id="R73f514fff5794cd9" /><Relationship Type="http://schemas.openxmlformats.org/officeDocument/2006/relationships/slide" Target="/ppt/slides/slide5.xml" Id="R0319a93282184491" /><Relationship Type="http://schemas.openxmlformats.org/officeDocument/2006/relationships/slide" Target="/ppt/slides/slide6.xml" Id="Rcd046add8fe64f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0343d19b1e43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4135de7614d48" /><Relationship Type="http://schemas.openxmlformats.org/officeDocument/2006/relationships/theme" Target="/ppt/slideMasters/theme/theme1.xml" Id="Ra77d2e01d6874e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04135de7614d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2ac9a5bfd45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78490d9db4e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ef2a9833a40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faa18187046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00ed393d14b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1a2cf41ce4b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SPARDAMA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SPARDAMA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SPARDAMA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SPARDAMA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SPARDAMA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SPARDAMA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Saubakken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1349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921 145 950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SPARDAMA INVEST AS</a:t>
            </a:r>
          </a:p>
        </p:txBody>
      </p:sp>
    </p:spTree>
  </p:cSld>
  <p:clrMapOvr>
    <a:masterClrMapping xmlns:a="http://schemas.openxmlformats.org/drawingml/2006/main"/>
  </p:clrMapOvr>
</p:sld>
</file>