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68db3c593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b9e5c94a5457e"/>
  </p:sldMasterIdLst>
  <p:sldIdLst>
    <p:sldId xmlns:r="http://schemas.openxmlformats.org/officeDocument/2006/relationships" id="256" r:id="R5af7b24a0cc1493e"/>
    <p:sldId xmlns:r="http://schemas.openxmlformats.org/officeDocument/2006/relationships" id="257" r:id="R49edaf237ee94077"/>
    <p:sldId xmlns:r="http://schemas.openxmlformats.org/officeDocument/2006/relationships" id="258" r:id="Ra3013931fc24415c"/>
    <p:sldId xmlns:r="http://schemas.openxmlformats.org/officeDocument/2006/relationships" id="259" r:id="R264cb802ae3e4da6"/>
    <p:sldId xmlns:r="http://schemas.openxmlformats.org/officeDocument/2006/relationships" id="260" r:id="R06d1e5a9943a4bf8"/>
    <p:sldId xmlns:r="http://schemas.openxmlformats.org/officeDocument/2006/relationships" id="261" r:id="Re4328271813b4778"/>
    <p:sldId xmlns:r="http://schemas.openxmlformats.org/officeDocument/2006/relationships" id="262" r:id="Rc0c5baae300f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b9e5c94a5457e" /><Relationship Type="http://schemas.openxmlformats.org/officeDocument/2006/relationships/slide" Target="/ppt/slides/slide1.xml" Id="R5af7b24a0cc1493e" /><Relationship Type="http://schemas.openxmlformats.org/officeDocument/2006/relationships/slide" Target="/ppt/slides/slide2.xml" Id="R49edaf237ee94077" /><Relationship Type="http://schemas.openxmlformats.org/officeDocument/2006/relationships/slide" Target="/ppt/slides/slide3.xml" Id="Ra3013931fc24415c" /><Relationship Type="http://schemas.openxmlformats.org/officeDocument/2006/relationships/slide" Target="/ppt/slides/slide4.xml" Id="R264cb802ae3e4da6" /><Relationship Type="http://schemas.openxmlformats.org/officeDocument/2006/relationships/slide" Target="/ppt/slides/slide5.xml" Id="R06d1e5a9943a4bf8" /><Relationship Type="http://schemas.openxmlformats.org/officeDocument/2006/relationships/slide" Target="/ppt/slides/slide6.xml" Id="Re4328271813b4778" /><Relationship Type="http://schemas.openxmlformats.org/officeDocument/2006/relationships/slide" Target="/ppt/slides/slide7.xml" Id="Rc0c5baae300f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822ce9d90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523057a414627" /><Relationship Type="http://schemas.openxmlformats.org/officeDocument/2006/relationships/theme" Target="/ppt/slideMasters/theme/theme1.xml" Id="R296c8678df8b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523057a41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7f5a07417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d3f59cfae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bb890e0d8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7a08f16e4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31eb6a60847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770e1278d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e172ae354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BERENTZEN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