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09e9f4661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889240e41426d"/>
  </p:sldMasterIdLst>
  <p:sldIdLst>
    <p:sldId xmlns:r="http://schemas.openxmlformats.org/officeDocument/2006/relationships" id="256" r:id="Rf53444abc2624068"/>
    <p:sldId xmlns:r="http://schemas.openxmlformats.org/officeDocument/2006/relationships" id="257" r:id="Ra35f7ca1136945f6"/>
    <p:sldId xmlns:r="http://schemas.openxmlformats.org/officeDocument/2006/relationships" id="258" r:id="R2f5af28f27ef47b0"/>
    <p:sldId xmlns:r="http://schemas.openxmlformats.org/officeDocument/2006/relationships" id="259" r:id="Rece3d485e50a49aa"/>
    <p:sldId xmlns:r="http://schemas.openxmlformats.org/officeDocument/2006/relationships" id="260" r:id="R178f8bdf85044089"/>
    <p:sldId xmlns:r="http://schemas.openxmlformats.org/officeDocument/2006/relationships" id="261" r:id="R76f08504662d431d"/>
    <p:sldId xmlns:r="http://schemas.openxmlformats.org/officeDocument/2006/relationships" id="262" r:id="R84e605067c59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889240e41426d" /><Relationship Type="http://schemas.openxmlformats.org/officeDocument/2006/relationships/slide" Target="/ppt/slides/slide1.xml" Id="Rf53444abc2624068" /><Relationship Type="http://schemas.openxmlformats.org/officeDocument/2006/relationships/slide" Target="/ppt/slides/slide2.xml" Id="Ra35f7ca1136945f6" /><Relationship Type="http://schemas.openxmlformats.org/officeDocument/2006/relationships/slide" Target="/ppt/slides/slide3.xml" Id="R2f5af28f27ef47b0" /><Relationship Type="http://schemas.openxmlformats.org/officeDocument/2006/relationships/slide" Target="/ppt/slides/slide4.xml" Id="Rece3d485e50a49aa" /><Relationship Type="http://schemas.openxmlformats.org/officeDocument/2006/relationships/slide" Target="/ppt/slides/slide5.xml" Id="R178f8bdf85044089" /><Relationship Type="http://schemas.openxmlformats.org/officeDocument/2006/relationships/slide" Target="/ppt/slides/slide6.xml" Id="R76f08504662d431d" /><Relationship Type="http://schemas.openxmlformats.org/officeDocument/2006/relationships/slide" Target="/ppt/slides/slide7.xml" Id="R84e605067c59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df91eba42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2f607e92941e7" /><Relationship Type="http://schemas.openxmlformats.org/officeDocument/2006/relationships/theme" Target="/ppt/slideMasters/theme/theme1.xml" Id="R809fb903736e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2f607e929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576be0603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eab7f0500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8a4eaa9c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15017787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90061381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ab3686194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71718344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ASTRUP FEARNLEY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ASTRUP FEARNLEY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 FEARNLEY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ASTRUP FEARNLEY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ASTRUP FEARNLEY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ASTRUP FEARNLEY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653 649 000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1 066 916 000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ASTRUP FEARNLEY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HANS RASMUS ASTRUP  –  67,7 %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BROKER HOLDINGS CO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AFAS INVEST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ASTRUP FEARNLEY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ASTRUP FEARNLEY AS</a:t>
            </a:r>
          </a:p>
        </p:txBody>
      </p:sp>
    </p:spTree>
  </p:cSld>
  <p:clrMapOvr>
    <a:masterClrMapping xmlns:a="http://schemas.openxmlformats.org/drawingml/2006/main"/>
  </p:clrMapOvr>
</p:sld>
</file>