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19e8e1d7b449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7b51096b0846b0"/>
  </p:sldMasterIdLst>
  <p:sldIdLst>
    <p:sldId xmlns:r="http://schemas.openxmlformats.org/officeDocument/2006/relationships" id="256" r:id="R178cec8f537149d9"/>
    <p:sldId xmlns:r="http://schemas.openxmlformats.org/officeDocument/2006/relationships" id="257" r:id="Reeeb787f69014bdc"/>
    <p:sldId xmlns:r="http://schemas.openxmlformats.org/officeDocument/2006/relationships" id="258" r:id="Rfa21743d4394412e"/>
    <p:sldId xmlns:r="http://schemas.openxmlformats.org/officeDocument/2006/relationships" id="259" r:id="R8b9b155605b64cda"/>
    <p:sldId xmlns:r="http://schemas.openxmlformats.org/officeDocument/2006/relationships" id="260" r:id="R572dd0bcbf9a47de"/>
    <p:sldId xmlns:r="http://schemas.openxmlformats.org/officeDocument/2006/relationships" id="261" r:id="Rb00a9125b6594fd9"/>
    <p:sldId xmlns:r="http://schemas.openxmlformats.org/officeDocument/2006/relationships" id="262" r:id="Re8c3b828322c40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7b51096b0846b0" /><Relationship Type="http://schemas.openxmlformats.org/officeDocument/2006/relationships/slide" Target="/ppt/slides/slide1.xml" Id="R178cec8f537149d9" /><Relationship Type="http://schemas.openxmlformats.org/officeDocument/2006/relationships/slide" Target="/ppt/slides/slide2.xml" Id="Reeeb787f69014bdc" /><Relationship Type="http://schemas.openxmlformats.org/officeDocument/2006/relationships/slide" Target="/ppt/slides/slide3.xml" Id="Rfa21743d4394412e" /><Relationship Type="http://schemas.openxmlformats.org/officeDocument/2006/relationships/slide" Target="/ppt/slides/slide4.xml" Id="R8b9b155605b64cda" /><Relationship Type="http://schemas.openxmlformats.org/officeDocument/2006/relationships/slide" Target="/ppt/slides/slide5.xml" Id="R572dd0bcbf9a47de" /><Relationship Type="http://schemas.openxmlformats.org/officeDocument/2006/relationships/slide" Target="/ppt/slides/slide6.xml" Id="Rb00a9125b6594fd9" /><Relationship Type="http://schemas.openxmlformats.org/officeDocument/2006/relationships/slide" Target="/ppt/slides/slide7.xml" Id="Re8c3b828322c40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103164e2a44c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c461453c534e48" /><Relationship Type="http://schemas.openxmlformats.org/officeDocument/2006/relationships/theme" Target="/ppt/slideMasters/theme/theme1.xml" Id="Re84a028c897143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c461453c534e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67e2418d3e4e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92d253832c44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9c735684e542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0a21bbc49549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da6856860c47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04c1c9d79644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f4255f434e46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BLUE SKY ECONOMY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SKY ECONOMY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BLUE SKY ECONOMY AS ble etablert [år] og holder til i Sofiemyr.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SKY ECONOMY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SKY ECONOMY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SKY ECONOMY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5 174 668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542 811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443 688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348 494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1 337 932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SKY ECONOMY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NORDIC INVESTMENT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SKY ECONOMY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 Eydes vei 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1412 Sofiemyr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921 171 986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SKY ECONOMY AS</a:t>
            </a:r>
          </a:p>
        </p:txBody>
      </p:sp>
    </p:spTree>
  </p:cSld>
  <p:clrMapOvr>
    <a:masterClrMapping xmlns:a="http://schemas.openxmlformats.org/drawingml/2006/main"/>
  </p:clrMapOvr>
</p:sld>
</file>