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d16ae977c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8608a34d34216"/>
  </p:sldMasterIdLst>
  <p:sldIdLst>
    <p:sldId xmlns:r="http://schemas.openxmlformats.org/officeDocument/2006/relationships" id="256" r:id="R49e6af26010d4053"/>
    <p:sldId xmlns:r="http://schemas.openxmlformats.org/officeDocument/2006/relationships" id="257" r:id="R0d313996ee794154"/>
    <p:sldId xmlns:r="http://schemas.openxmlformats.org/officeDocument/2006/relationships" id="258" r:id="R87cf83a414a74860"/>
    <p:sldId xmlns:r="http://schemas.openxmlformats.org/officeDocument/2006/relationships" id="259" r:id="Rd3169579b3bb4c9f"/>
    <p:sldId xmlns:r="http://schemas.openxmlformats.org/officeDocument/2006/relationships" id="260" r:id="R73b5df61c30444ff"/>
    <p:sldId xmlns:r="http://schemas.openxmlformats.org/officeDocument/2006/relationships" id="261" r:id="Rdc711661d7694e06"/>
    <p:sldId xmlns:r="http://schemas.openxmlformats.org/officeDocument/2006/relationships" id="262" r:id="R22db5de10df3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8608a34d34216" /><Relationship Type="http://schemas.openxmlformats.org/officeDocument/2006/relationships/slide" Target="/ppt/slides/slide1.xml" Id="R49e6af26010d4053" /><Relationship Type="http://schemas.openxmlformats.org/officeDocument/2006/relationships/slide" Target="/ppt/slides/slide2.xml" Id="R0d313996ee794154" /><Relationship Type="http://schemas.openxmlformats.org/officeDocument/2006/relationships/slide" Target="/ppt/slides/slide3.xml" Id="R87cf83a414a74860" /><Relationship Type="http://schemas.openxmlformats.org/officeDocument/2006/relationships/slide" Target="/ppt/slides/slide4.xml" Id="Rd3169579b3bb4c9f" /><Relationship Type="http://schemas.openxmlformats.org/officeDocument/2006/relationships/slide" Target="/ppt/slides/slide5.xml" Id="R73b5df61c30444ff" /><Relationship Type="http://schemas.openxmlformats.org/officeDocument/2006/relationships/slide" Target="/ppt/slides/slide6.xml" Id="Rdc711661d7694e06" /><Relationship Type="http://schemas.openxmlformats.org/officeDocument/2006/relationships/slide" Target="/ppt/slides/slide7.xml" Id="R22db5de10df3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aaa6809f5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18cc2bcf4909" /><Relationship Type="http://schemas.openxmlformats.org/officeDocument/2006/relationships/theme" Target="/ppt/slideMasters/theme/theme1.xml" Id="R8d62df17089f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a18cc2bcf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0bc562ad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2174572fe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9120356f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d163288c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6779cd5bc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3e3c3a18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20290767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KIZU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KIZU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6 213 038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6 255 499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STOKKAN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Rønningsvegen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KIZU AS</a:t>
            </a:r>
          </a:p>
        </p:txBody>
      </p:sp>
    </p:spTree>
  </p:cSld>
  <p:clrMapOvr>
    <a:masterClrMapping xmlns:a="http://schemas.openxmlformats.org/drawingml/2006/main"/>
  </p:clrMapOvr>
</p:sld>
</file>