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fe77acc4fc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149d90a9764769"/>
  </p:sldMasterIdLst>
  <p:sldIdLst>
    <p:sldId xmlns:r="http://schemas.openxmlformats.org/officeDocument/2006/relationships" id="256" r:id="Raca26b2057524385"/>
    <p:sldId xmlns:r="http://schemas.openxmlformats.org/officeDocument/2006/relationships" id="257" r:id="R54d857abd9294a59"/>
    <p:sldId xmlns:r="http://schemas.openxmlformats.org/officeDocument/2006/relationships" id="258" r:id="Rc952de8cdc694a92"/>
    <p:sldId xmlns:r="http://schemas.openxmlformats.org/officeDocument/2006/relationships" id="259" r:id="R20d26261b8174645"/>
    <p:sldId xmlns:r="http://schemas.openxmlformats.org/officeDocument/2006/relationships" id="260" r:id="R11a584925e2d4972"/>
    <p:sldId xmlns:r="http://schemas.openxmlformats.org/officeDocument/2006/relationships" id="261" r:id="R49465bb3c5f8472d"/>
    <p:sldId xmlns:r="http://schemas.openxmlformats.org/officeDocument/2006/relationships" id="262" r:id="Rd1bbba9b91ac48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49d90a9764769" /><Relationship Type="http://schemas.openxmlformats.org/officeDocument/2006/relationships/slide" Target="/ppt/slides/slide1.xml" Id="Raca26b2057524385" /><Relationship Type="http://schemas.openxmlformats.org/officeDocument/2006/relationships/slide" Target="/ppt/slides/slide2.xml" Id="R54d857abd9294a59" /><Relationship Type="http://schemas.openxmlformats.org/officeDocument/2006/relationships/slide" Target="/ppt/slides/slide3.xml" Id="Rc952de8cdc694a92" /><Relationship Type="http://schemas.openxmlformats.org/officeDocument/2006/relationships/slide" Target="/ppt/slides/slide4.xml" Id="R20d26261b8174645" /><Relationship Type="http://schemas.openxmlformats.org/officeDocument/2006/relationships/slide" Target="/ppt/slides/slide5.xml" Id="R11a584925e2d4972" /><Relationship Type="http://schemas.openxmlformats.org/officeDocument/2006/relationships/slide" Target="/ppt/slides/slide6.xml" Id="R49465bb3c5f8472d" /><Relationship Type="http://schemas.openxmlformats.org/officeDocument/2006/relationships/slide" Target="/ppt/slides/slide7.xml" Id="Rd1bbba9b91ac48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e5bdb65284e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02dd92d324ecb" /><Relationship Type="http://schemas.openxmlformats.org/officeDocument/2006/relationships/theme" Target="/ppt/slideMasters/theme/theme1.xml" Id="R3382683a73944e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d02dd92d324e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9c7e70fb24c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961d3d46444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fb0a7322046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f27fb66bc4d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915b6c3314f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b73b93e5448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155d05bc840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AVANTI HOLDING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5 129 301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PROFECTUS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GRIMHOLT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ZOOM INVEST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921 187 394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