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3190dcb80740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a5d6f3026e4678"/>
  </p:sldMasterIdLst>
  <p:sldIdLst>
    <p:sldId xmlns:r="http://schemas.openxmlformats.org/officeDocument/2006/relationships" id="256" r:id="Rcf234e93fdfa49a7"/>
    <p:sldId xmlns:r="http://schemas.openxmlformats.org/officeDocument/2006/relationships" id="257" r:id="R7d9b78ed55994f44"/>
    <p:sldId xmlns:r="http://schemas.openxmlformats.org/officeDocument/2006/relationships" id="258" r:id="Rad6521b4f24b4a47"/>
    <p:sldId xmlns:r="http://schemas.openxmlformats.org/officeDocument/2006/relationships" id="259" r:id="R526363292dbc4e61"/>
    <p:sldId xmlns:r="http://schemas.openxmlformats.org/officeDocument/2006/relationships" id="260" r:id="Rc1ef5d5586734060"/>
    <p:sldId xmlns:r="http://schemas.openxmlformats.org/officeDocument/2006/relationships" id="261" r:id="Rce7ea48f49a54fac"/>
    <p:sldId xmlns:r="http://schemas.openxmlformats.org/officeDocument/2006/relationships" id="262" r:id="R05fb2eb0812a4c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a5d6f3026e4678" /><Relationship Type="http://schemas.openxmlformats.org/officeDocument/2006/relationships/slide" Target="/ppt/slides/slide1.xml" Id="Rcf234e93fdfa49a7" /><Relationship Type="http://schemas.openxmlformats.org/officeDocument/2006/relationships/slide" Target="/ppt/slides/slide2.xml" Id="R7d9b78ed55994f44" /><Relationship Type="http://schemas.openxmlformats.org/officeDocument/2006/relationships/slide" Target="/ppt/slides/slide3.xml" Id="Rad6521b4f24b4a47" /><Relationship Type="http://schemas.openxmlformats.org/officeDocument/2006/relationships/slide" Target="/ppt/slides/slide4.xml" Id="R526363292dbc4e61" /><Relationship Type="http://schemas.openxmlformats.org/officeDocument/2006/relationships/slide" Target="/ppt/slides/slide5.xml" Id="Rc1ef5d5586734060" /><Relationship Type="http://schemas.openxmlformats.org/officeDocument/2006/relationships/slide" Target="/ppt/slides/slide6.xml" Id="Rce7ea48f49a54fac" /><Relationship Type="http://schemas.openxmlformats.org/officeDocument/2006/relationships/slide" Target="/ppt/slides/slide7.xml" Id="R05fb2eb0812a4c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4a848ae7874b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f7838108d4212" /><Relationship Type="http://schemas.openxmlformats.org/officeDocument/2006/relationships/theme" Target="/ppt/slideMasters/theme/theme1.xml" Id="Ra7c63a4fd7a949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bf7838108d42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ac5141bcb45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6aca71d3c44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1f093c2e845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f9c3c24d046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6fc26531a4b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f49e06b4c4b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23fd2e4094f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SIMPLYGR8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SIMPLYGR8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SIMPLYGR8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SIMPLYGR8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SIMPLYGR8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SIMPLYGR8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5 811 034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2 782 492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2 174 919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3 753 819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SIMPLYGR8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SIMPLY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SIMPLYGR8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Solkilen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3118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921 192 568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SIMPLYGR8 AS</a:t>
            </a:r>
          </a:p>
        </p:txBody>
      </p:sp>
    </p:spTree>
  </p:cSld>
  <p:clrMapOvr>
    <a:masterClrMapping xmlns:a="http://schemas.openxmlformats.org/drawingml/2006/main"/>
  </p:clrMapOvr>
</p:sld>
</file>