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fa45358e6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3d2c7b2234255"/>
  </p:sldMasterIdLst>
  <p:sldIdLst>
    <p:sldId xmlns:r="http://schemas.openxmlformats.org/officeDocument/2006/relationships" id="256" r:id="Rde282f50c79e48a5"/>
    <p:sldId xmlns:r="http://schemas.openxmlformats.org/officeDocument/2006/relationships" id="257" r:id="R05973642f5904f37"/>
    <p:sldId xmlns:r="http://schemas.openxmlformats.org/officeDocument/2006/relationships" id="258" r:id="R359adab651574a1c"/>
    <p:sldId xmlns:r="http://schemas.openxmlformats.org/officeDocument/2006/relationships" id="259" r:id="R5c031a9c207f4e11"/>
    <p:sldId xmlns:r="http://schemas.openxmlformats.org/officeDocument/2006/relationships" id="260" r:id="Rb9513ab4818f4d86"/>
    <p:sldId xmlns:r="http://schemas.openxmlformats.org/officeDocument/2006/relationships" id="261" r:id="R0f9bfc4d94a34551"/>
    <p:sldId xmlns:r="http://schemas.openxmlformats.org/officeDocument/2006/relationships" id="262" r:id="R55ad570da44d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3d2c7b2234255" /><Relationship Type="http://schemas.openxmlformats.org/officeDocument/2006/relationships/slide" Target="/ppt/slides/slide1.xml" Id="Rde282f50c79e48a5" /><Relationship Type="http://schemas.openxmlformats.org/officeDocument/2006/relationships/slide" Target="/ppt/slides/slide2.xml" Id="R05973642f5904f37" /><Relationship Type="http://schemas.openxmlformats.org/officeDocument/2006/relationships/slide" Target="/ppt/slides/slide3.xml" Id="R359adab651574a1c" /><Relationship Type="http://schemas.openxmlformats.org/officeDocument/2006/relationships/slide" Target="/ppt/slides/slide4.xml" Id="R5c031a9c207f4e11" /><Relationship Type="http://schemas.openxmlformats.org/officeDocument/2006/relationships/slide" Target="/ppt/slides/slide5.xml" Id="Rb9513ab4818f4d86" /><Relationship Type="http://schemas.openxmlformats.org/officeDocument/2006/relationships/slide" Target="/ppt/slides/slide6.xml" Id="R0f9bfc4d94a34551" /><Relationship Type="http://schemas.openxmlformats.org/officeDocument/2006/relationships/slide" Target="/ppt/slides/slide7.xml" Id="R55ad570da44d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64b3060e9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e375e6054d89" /><Relationship Type="http://schemas.openxmlformats.org/officeDocument/2006/relationships/theme" Target="/ppt/slideMasters/theme/theme1.xml" Id="Rbffc11f09c6b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8e375e605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56e86c4d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b3655ffa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d608180a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e59f6c399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561ee7eb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10aa48a99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5075d5312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BRINGSLI ANNA L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Lise Bringsli, 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