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7e1191b876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382cdf07c74da6"/>
  </p:sldMasterIdLst>
  <p:sldIdLst>
    <p:sldId xmlns:r="http://schemas.openxmlformats.org/officeDocument/2006/relationships" id="256" r:id="Ra4b33251a5e044d4"/>
    <p:sldId xmlns:r="http://schemas.openxmlformats.org/officeDocument/2006/relationships" id="257" r:id="R6cdf8c29a6314e14"/>
    <p:sldId xmlns:r="http://schemas.openxmlformats.org/officeDocument/2006/relationships" id="258" r:id="R60bca207a4dc490f"/>
    <p:sldId xmlns:r="http://schemas.openxmlformats.org/officeDocument/2006/relationships" id="259" r:id="R8ea6bb76fef342a0"/>
    <p:sldId xmlns:r="http://schemas.openxmlformats.org/officeDocument/2006/relationships" id="260" r:id="Rf00ab1cbd81a4835"/>
    <p:sldId xmlns:r="http://schemas.openxmlformats.org/officeDocument/2006/relationships" id="261" r:id="R4c57fbd49bd7429d"/>
    <p:sldId xmlns:r="http://schemas.openxmlformats.org/officeDocument/2006/relationships" id="262" r:id="R4441f9bbff3b4d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82cdf07c74da6" /><Relationship Type="http://schemas.openxmlformats.org/officeDocument/2006/relationships/slide" Target="/ppt/slides/slide1.xml" Id="Ra4b33251a5e044d4" /><Relationship Type="http://schemas.openxmlformats.org/officeDocument/2006/relationships/slide" Target="/ppt/slides/slide2.xml" Id="R6cdf8c29a6314e14" /><Relationship Type="http://schemas.openxmlformats.org/officeDocument/2006/relationships/slide" Target="/ppt/slides/slide3.xml" Id="R60bca207a4dc490f" /><Relationship Type="http://schemas.openxmlformats.org/officeDocument/2006/relationships/slide" Target="/ppt/slides/slide4.xml" Id="R8ea6bb76fef342a0" /><Relationship Type="http://schemas.openxmlformats.org/officeDocument/2006/relationships/slide" Target="/ppt/slides/slide5.xml" Id="Rf00ab1cbd81a4835" /><Relationship Type="http://schemas.openxmlformats.org/officeDocument/2006/relationships/slide" Target="/ppt/slides/slide6.xml" Id="R4c57fbd49bd7429d" /><Relationship Type="http://schemas.openxmlformats.org/officeDocument/2006/relationships/slide" Target="/ppt/slides/slide7.xml" Id="R4441f9bbff3b4d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50f6b4fed44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f4efd7db847fd" /><Relationship Type="http://schemas.openxmlformats.org/officeDocument/2006/relationships/theme" Target="/ppt/slideMasters/theme/theme1.xml" Id="R390f3094eaeb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7f4efd7db847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67c2c8466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d2a5a9aca41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80c8860e24f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03460501048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7b15e9877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fa7eb1f824a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7e2381b1a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GJERDE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921 208 480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GJERDE HOLDING AS</a:t>
            </a:r>
          </a:p>
        </p:txBody>
      </p:sp>
    </p:spTree>
  </p:cSld>
  <p:clrMapOvr>
    <a:masterClrMapping xmlns:a="http://schemas.openxmlformats.org/drawingml/2006/main"/>
  </p:clrMapOvr>
</p:sld>
</file>