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1937dbadb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3c89fca0244f6"/>
  </p:sldMasterIdLst>
  <p:sldIdLst>
    <p:sldId xmlns:r="http://schemas.openxmlformats.org/officeDocument/2006/relationships" id="256" r:id="Rce7663d691ce4fba"/>
    <p:sldId xmlns:r="http://schemas.openxmlformats.org/officeDocument/2006/relationships" id="257" r:id="R369e811ac8754886"/>
    <p:sldId xmlns:r="http://schemas.openxmlformats.org/officeDocument/2006/relationships" id="258" r:id="R1cb4a99ccc2f47fa"/>
    <p:sldId xmlns:r="http://schemas.openxmlformats.org/officeDocument/2006/relationships" id="259" r:id="R8c75747aa5f74de7"/>
    <p:sldId xmlns:r="http://schemas.openxmlformats.org/officeDocument/2006/relationships" id="260" r:id="Rc6e285b59c0049dd"/>
    <p:sldId xmlns:r="http://schemas.openxmlformats.org/officeDocument/2006/relationships" id="261" r:id="Rc2d68ad1407d47da"/>
    <p:sldId xmlns:r="http://schemas.openxmlformats.org/officeDocument/2006/relationships" id="262" r:id="R147773726715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3c89fca0244f6" /><Relationship Type="http://schemas.openxmlformats.org/officeDocument/2006/relationships/slide" Target="/ppt/slides/slide1.xml" Id="Rce7663d691ce4fba" /><Relationship Type="http://schemas.openxmlformats.org/officeDocument/2006/relationships/slide" Target="/ppt/slides/slide2.xml" Id="R369e811ac8754886" /><Relationship Type="http://schemas.openxmlformats.org/officeDocument/2006/relationships/slide" Target="/ppt/slides/slide3.xml" Id="R1cb4a99ccc2f47fa" /><Relationship Type="http://schemas.openxmlformats.org/officeDocument/2006/relationships/slide" Target="/ppt/slides/slide4.xml" Id="R8c75747aa5f74de7" /><Relationship Type="http://schemas.openxmlformats.org/officeDocument/2006/relationships/slide" Target="/ppt/slides/slide5.xml" Id="Rc6e285b59c0049dd" /><Relationship Type="http://schemas.openxmlformats.org/officeDocument/2006/relationships/slide" Target="/ppt/slides/slide6.xml" Id="Rc2d68ad1407d47da" /><Relationship Type="http://schemas.openxmlformats.org/officeDocument/2006/relationships/slide" Target="/ppt/slides/slide7.xml" Id="R147773726715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4b85c63da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3514615643f3" /><Relationship Type="http://schemas.openxmlformats.org/officeDocument/2006/relationships/theme" Target="/ppt/slideMasters/theme/theme1.xml" Id="Ra81b4df6fe0c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f35146156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78389299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4b6e618a4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d24b8634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d575bb59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7cd796662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839c45f6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64044a93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SOSIV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SOSIV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−5 489 142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18 084 558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18 126 382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OLAV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