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716b0a39fb48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2396618a0c4c17"/>
  </p:sldMasterIdLst>
  <p:sldIdLst>
    <p:sldId xmlns:r="http://schemas.openxmlformats.org/officeDocument/2006/relationships" id="256" r:id="R47db144b7350473c"/>
    <p:sldId xmlns:r="http://schemas.openxmlformats.org/officeDocument/2006/relationships" id="257" r:id="R1377a53fbebc4964"/>
    <p:sldId xmlns:r="http://schemas.openxmlformats.org/officeDocument/2006/relationships" id="258" r:id="R0bce076041174b66"/>
    <p:sldId xmlns:r="http://schemas.openxmlformats.org/officeDocument/2006/relationships" id="259" r:id="R1341d20cbcb84a5f"/>
    <p:sldId xmlns:r="http://schemas.openxmlformats.org/officeDocument/2006/relationships" id="260" r:id="R417f2c6652af4c3c"/>
    <p:sldId xmlns:r="http://schemas.openxmlformats.org/officeDocument/2006/relationships" id="261" r:id="R8221d4e735464e79"/>
    <p:sldId xmlns:r="http://schemas.openxmlformats.org/officeDocument/2006/relationships" id="262" r:id="R585d28d4411449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2396618a0c4c17" /><Relationship Type="http://schemas.openxmlformats.org/officeDocument/2006/relationships/slide" Target="/ppt/slides/slide1.xml" Id="R47db144b7350473c" /><Relationship Type="http://schemas.openxmlformats.org/officeDocument/2006/relationships/slide" Target="/ppt/slides/slide2.xml" Id="R1377a53fbebc4964" /><Relationship Type="http://schemas.openxmlformats.org/officeDocument/2006/relationships/slide" Target="/ppt/slides/slide3.xml" Id="R0bce076041174b66" /><Relationship Type="http://schemas.openxmlformats.org/officeDocument/2006/relationships/slide" Target="/ppt/slides/slide4.xml" Id="R1341d20cbcb84a5f" /><Relationship Type="http://schemas.openxmlformats.org/officeDocument/2006/relationships/slide" Target="/ppt/slides/slide5.xml" Id="R417f2c6652af4c3c" /><Relationship Type="http://schemas.openxmlformats.org/officeDocument/2006/relationships/slide" Target="/ppt/slides/slide6.xml" Id="R8221d4e735464e79" /><Relationship Type="http://schemas.openxmlformats.org/officeDocument/2006/relationships/slide" Target="/ppt/slides/slide7.xml" Id="R585d28d4411449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aa6d846c7146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59743b09e42c5" /><Relationship Type="http://schemas.openxmlformats.org/officeDocument/2006/relationships/theme" Target="/ppt/slideMasters/theme/theme1.xml" Id="R370143efecdc45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a59743b09e42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27227229948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2552a1ce242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ff317ac904c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b1849a35e48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f7067ed9448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0417cd8594a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eb553a22a4e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PELA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PELA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PELA AS ble etablert [år] og holder til i Tolvsrød.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PELA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PELA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PELA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702 776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1 846 167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1 868 369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PELA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KRISTIAN SANDMO LAUVVANG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PELA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Symreveien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3154 Tolvsrød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921 221 665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PELA AS</a:t>
            </a:r>
          </a:p>
        </p:txBody>
      </p:sp>
    </p:spTree>
  </p:cSld>
  <p:clrMapOvr>
    <a:masterClrMapping xmlns:a="http://schemas.openxmlformats.org/drawingml/2006/main"/>
  </p:clrMapOvr>
</p:sld>
</file>