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c0efa98e5343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3cc2479f5a407f"/>
  </p:sldMasterIdLst>
  <p:sldIdLst>
    <p:sldId xmlns:r="http://schemas.openxmlformats.org/officeDocument/2006/relationships" id="256" r:id="R31070c2693b148ec"/>
    <p:sldId xmlns:r="http://schemas.openxmlformats.org/officeDocument/2006/relationships" id="257" r:id="Rc2dce106bcd249e8"/>
    <p:sldId xmlns:r="http://schemas.openxmlformats.org/officeDocument/2006/relationships" id="258" r:id="Rd10900ce20884aa8"/>
    <p:sldId xmlns:r="http://schemas.openxmlformats.org/officeDocument/2006/relationships" id="259" r:id="Ra66d5f15403f49cc"/>
    <p:sldId xmlns:r="http://schemas.openxmlformats.org/officeDocument/2006/relationships" id="260" r:id="Rd7cf72ed83ed4a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cc2479f5a407f" /><Relationship Type="http://schemas.openxmlformats.org/officeDocument/2006/relationships/slide" Target="/ppt/slides/slide1.xml" Id="R31070c2693b148ec" /><Relationship Type="http://schemas.openxmlformats.org/officeDocument/2006/relationships/slide" Target="/ppt/slides/slide2.xml" Id="Rc2dce106bcd249e8" /><Relationship Type="http://schemas.openxmlformats.org/officeDocument/2006/relationships/slide" Target="/ppt/slides/slide3.xml" Id="Rd10900ce20884aa8" /><Relationship Type="http://schemas.openxmlformats.org/officeDocument/2006/relationships/slide" Target="/ppt/slides/slide4.xml" Id="Ra66d5f15403f49cc" /><Relationship Type="http://schemas.openxmlformats.org/officeDocument/2006/relationships/slide" Target="/ppt/slides/slide5.xml" Id="Rd7cf72ed83ed4a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f1289bdb224a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1a2bacf0a450c" /><Relationship Type="http://schemas.openxmlformats.org/officeDocument/2006/relationships/theme" Target="/ppt/slideMasters/theme/theme1.xml" Id="R63e5a839c2ff46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d1a2bacf0a45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1040515c743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b4fccea7c48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a4af8ae6949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fa094a2c346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d20028cb349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11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postmottak@molde.kommune.no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www.molde.kommune.no/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921 221 967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