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64a227d69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56004905d24c50"/>
  </p:sldMasterIdLst>
  <p:sldIdLst>
    <p:sldId xmlns:r="http://schemas.openxmlformats.org/officeDocument/2006/relationships" id="256" r:id="R4c92c92da63445a0"/>
    <p:sldId xmlns:r="http://schemas.openxmlformats.org/officeDocument/2006/relationships" id="257" r:id="R11e53c4e2b38417a"/>
    <p:sldId xmlns:r="http://schemas.openxmlformats.org/officeDocument/2006/relationships" id="258" r:id="R9539d0102e384e49"/>
    <p:sldId xmlns:r="http://schemas.openxmlformats.org/officeDocument/2006/relationships" id="259" r:id="R75628ed4e26544f3"/>
    <p:sldId xmlns:r="http://schemas.openxmlformats.org/officeDocument/2006/relationships" id="260" r:id="R47735b59e5d34167"/>
    <p:sldId xmlns:r="http://schemas.openxmlformats.org/officeDocument/2006/relationships" id="261" r:id="Re6ff0a911efa4b81"/>
    <p:sldId xmlns:r="http://schemas.openxmlformats.org/officeDocument/2006/relationships" id="262" r:id="R0d8eff6d163a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6004905d24c50" /><Relationship Type="http://schemas.openxmlformats.org/officeDocument/2006/relationships/slide" Target="/ppt/slides/slide1.xml" Id="R4c92c92da63445a0" /><Relationship Type="http://schemas.openxmlformats.org/officeDocument/2006/relationships/slide" Target="/ppt/slides/slide2.xml" Id="R11e53c4e2b38417a" /><Relationship Type="http://schemas.openxmlformats.org/officeDocument/2006/relationships/slide" Target="/ppt/slides/slide3.xml" Id="R9539d0102e384e49" /><Relationship Type="http://schemas.openxmlformats.org/officeDocument/2006/relationships/slide" Target="/ppt/slides/slide4.xml" Id="R75628ed4e26544f3" /><Relationship Type="http://schemas.openxmlformats.org/officeDocument/2006/relationships/slide" Target="/ppt/slides/slide5.xml" Id="R47735b59e5d34167" /><Relationship Type="http://schemas.openxmlformats.org/officeDocument/2006/relationships/slide" Target="/ppt/slides/slide6.xml" Id="Re6ff0a911efa4b81" /><Relationship Type="http://schemas.openxmlformats.org/officeDocument/2006/relationships/slide" Target="/ppt/slides/slide7.xml" Id="R0d8eff6d163a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c894401be047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4555619224271" /><Relationship Type="http://schemas.openxmlformats.org/officeDocument/2006/relationships/theme" Target="/ppt/slideMasters/theme/theme1.xml" Id="R262ab077512545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f455561922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2d38c8ca044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12ac8ba0344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a8fcc120b47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3ca1f69cd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cf007fdec48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5c53b88ad4e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b5a3134764d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ATELLA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ATELLA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ATELLA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Sannergata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921 228 546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ATELLA REGNSKAP AS</a:t>
            </a:r>
          </a:p>
        </p:txBody>
      </p:sp>
    </p:spTree>
  </p:cSld>
  <p:clrMapOvr>
    <a:masterClrMapping xmlns:a="http://schemas.openxmlformats.org/drawingml/2006/main"/>
  </p:clrMapOvr>
</p:sld>
</file>