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6586fa452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b5b7c264d4bc9"/>
  </p:sldMasterIdLst>
  <p:sldIdLst>
    <p:sldId xmlns:r="http://schemas.openxmlformats.org/officeDocument/2006/relationships" id="256" r:id="R7b5dad06a95b4945"/>
    <p:sldId xmlns:r="http://schemas.openxmlformats.org/officeDocument/2006/relationships" id="257" r:id="Rc824d85a8f8a4693"/>
    <p:sldId xmlns:r="http://schemas.openxmlformats.org/officeDocument/2006/relationships" id="258" r:id="Rca47a9c6be2e48bd"/>
    <p:sldId xmlns:r="http://schemas.openxmlformats.org/officeDocument/2006/relationships" id="259" r:id="Rff971123f85a4e0c"/>
    <p:sldId xmlns:r="http://schemas.openxmlformats.org/officeDocument/2006/relationships" id="260" r:id="R7119df7e3e364e24"/>
    <p:sldId xmlns:r="http://schemas.openxmlformats.org/officeDocument/2006/relationships" id="261" r:id="R0e6ef8ec36e0470e"/>
    <p:sldId xmlns:r="http://schemas.openxmlformats.org/officeDocument/2006/relationships" id="262" r:id="R86ff805c4b6c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b5b7c264d4bc9" /><Relationship Type="http://schemas.openxmlformats.org/officeDocument/2006/relationships/slide" Target="/ppt/slides/slide1.xml" Id="R7b5dad06a95b4945" /><Relationship Type="http://schemas.openxmlformats.org/officeDocument/2006/relationships/slide" Target="/ppt/slides/slide2.xml" Id="Rc824d85a8f8a4693" /><Relationship Type="http://schemas.openxmlformats.org/officeDocument/2006/relationships/slide" Target="/ppt/slides/slide3.xml" Id="Rca47a9c6be2e48bd" /><Relationship Type="http://schemas.openxmlformats.org/officeDocument/2006/relationships/slide" Target="/ppt/slides/slide4.xml" Id="Rff971123f85a4e0c" /><Relationship Type="http://schemas.openxmlformats.org/officeDocument/2006/relationships/slide" Target="/ppt/slides/slide5.xml" Id="R7119df7e3e364e24" /><Relationship Type="http://schemas.openxmlformats.org/officeDocument/2006/relationships/slide" Target="/ppt/slides/slide6.xml" Id="R0e6ef8ec36e0470e" /><Relationship Type="http://schemas.openxmlformats.org/officeDocument/2006/relationships/slide" Target="/ppt/slides/slide7.xml" Id="R86ff805c4b6c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79ea542b4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1c9fa646497c" /><Relationship Type="http://schemas.openxmlformats.org/officeDocument/2006/relationships/theme" Target="/ppt/slideMasters/theme/theme1.xml" Id="R10303a6a6765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c1c9fa646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ded744ab0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959e4dd24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44077cea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d01cace37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c108f00b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0d5686256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f879e72d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5 501 945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HUSEBØ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HUSEBØ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HUSEBØ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