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26df3b8a6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e6bebe4e94f00"/>
  </p:sldMasterIdLst>
  <p:sldIdLst>
    <p:sldId xmlns:r="http://schemas.openxmlformats.org/officeDocument/2006/relationships" id="256" r:id="R454696c1c1124e4d"/>
    <p:sldId xmlns:r="http://schemas.openxmlformats.org/officeDocument/2006/relationships" id="257" r:id="R39475f33dc204f8c"/>
    <p:sldId xmlns:r="http://schemas.openxmlformats.org/officeDocument/2006/relationships" id="258" r:id="R1315049bc43b4a23"/>
    <p:sldId xmlns:r="http://schemas.openxmlformats.org/officeDocument/2006/relationships" id="259" r:id="Rb21a6ca98b3a4274"/>
    <p:sldId xmlns:r="http://schemas.openxmlformats.org/officeDocument/2006/relationships" id="260" r:id="R95adb8afe4d7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e6bebe4e94f00" /><Relationship Type="http://schemas.openxmlformats.org/officeDocument/2006/relationships/slide" Target="/ppt/slides/slide1.xml" Id="R454696c1c1124e4d" /><Relationship Type="http://schemas.openxmlformats.org/officeDocument/2006/relationships/slide" Target="/ppt/slides/slide2.xml" Id="R39475f33dc204f8c" /><Relationship Type="http://schemas.openxmlformats.org/officeDocument/2006/relationships/slide" Target="/ppt/slides/slide3.xml" Id="R1315049bc43b4a23" /><Relationship Type="http://schemas.openxmlformats.org/officeDocument/2006/relationships/slide" Target="/ppt/slides/slide4.xml" Id="Rb21a6ca98b3a4274" /><Relationship Type="http://schemas.openxmlformats.org/officeDocument/2006/relationships/slide" Target="/ppt/slides/slide5.xml" Id="R95adb8afe4d7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8b7c0a3eb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cc200ca54587" /><Relationship Type="http://schemas.openxmlformats.org/officeDocument/2006/relationships/theme" Target="/ppt/slideMasters/theme/theme1.xml" Id="R385fe21709e0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bcc200ca5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11ee5d89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b5f7dae6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9c6b44ad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6e3feb89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88e0f05b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Allfarveien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